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61" r:id="rId2"/>
    <p:sldId id="272" r:id="rId3"/>
    <p:sldId id="274" r:id="rId4"/>
    <p:sldId id="273" r:id="rId5"/>
    <p:sldId id="257" r:id="rId6"/>
    <p:sldId id="285" r:id="rId7"/>
    <p:sldId id="284" r:id="rId8"/>
    <p:sldId id="277" r:id="rId9"/>
    <p:sldId id="290" r:id="rId10"/>
    <p:sldId id="288" r:id="rId11"/>
    <p:sldId id="289" r:id="rId12"/>
    <p:sldId id="286" r:id="rId13"/>
    <p:sldId id="279" r:id="rId14"/>
    <p:sldId id="280" r:id="rId15"/>
    <p:sldId id="278" r:id="rId16"/>
    <p:sldId id="281" r:id="rId17"/>
    <p:sldId id="282" r:id="rId18"/>
    <p:sldId id="283" r:id="rId19"/>
    <p:sldId id="275" r:id="rId20"/>
    <p:sldId id="276" r:id="rId21"/>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49679" autoAdjust="0"/>
  </p:normalViewPr>
  <p:slideViewPr>
    <p:cSldViewPr snapToGrid="0">
      <p:cViewPr>
        <p:scale>
          <a:sx n="66" d="100"/>
          <a:sy n="66" d="100"/>
        </p:scale>
        <p:origin x="-48" y="-677"/>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0" d="100"/>
          <a:sy n="90" d="100"/>
        </p:scale>
        <p:origin x="377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A29113-7A70-4E0E-B036-871C49B835F1}" type="doc">
      <dgm:prSet loTypeId="urn:microsoft.com/office/officeart/2005/8/layout/hProcess6" loCatId="process" qsTypeId="urn:microsoft.com/office/officeart/2005/8/quickstyle/simple1" qsCatId="simple" csTypeId="urn:microsoft.com/office/officeart/2005/8/colors/accent1_1" csCatId="accent1" phldr="1"/>
      <dgm:spPr/>
      <dgm:t>
        <a:bodyPr rtlCol="0"/>
        <a:lstStyle/>
        <a:p>
          <a:pPr rtl="0"/>
          <a:endParaRPr lang="en-US"/>
        </a:p>
      </dgm:t>
    </dgm:pt>
    <dgm:pt modelId="{A6406C01-7E83-4650-8EF5-394419DCB348}">
      <dgm:prSet phldrT="[Text]"/>
      <dgm:spPr/>
      <dgm:t>
        <a:bodyPr rtlCol="0"/>
        <a:lstStyle/>
        <a:p>
          <a:pPr rtl="0"/>
          <a:r>
            <a:rPr lang="de-DE" noProof="0" dirty="0"/>
            <a:t>Schritt 1</a:t>
          </a:r>
        </a:p>
      </dgm:t>
      <dgm:extLst>
        <a:ext uri="{E40237B7-FDA0-4F09-8148-C483321AD2D9}">
          <dgm14:cNvPr xmlns:dgm14="http://schemas.microsoft.com/office/drawing/2010/diagram" id="0" name="" title="Step 1 title"/>
        </a:ext>
      </dgm:extLst>
    </dgm:pt>
    <dgm:pt modelId="{2586B3BB-DA8B-42DF-AC9A-77CE21607FD0}" type="parTrans" cxnId="{4D956F8D-5727-488A-93AF-F33602655A44}">
      <dgm:prSet/>
      <dgm:spPr/>
      <dgm:t>
        <a:bodyPr rtlCol="0"/>
        <a:lstStyle/>
        <a:p>
          <a:pPr rtl="0"/>
          <a:endParaRPr lang="en-US"/>
        </a:p>
      </dgm:t>
    </dgm:pt>
    <dgm:pt modelId="{7C5B61F0-A4F6-4FCA-B552-36151F31051E}" type="sibTrans" cxnId="{4D956F8D-5727-488A-93AF-F33602655A44}">
      <dgm:prSet/>
      <dgm:spPr/>
      <dgm:t>
        <a:bodyPr rtlCol="0"/>
        <a:lstStyle/>
        <a:p>
          <a:pPr rtl="0"/>
          <a:endParaRPr lang="en-US"/>
        </a:p>
      </dgm:t>
    </dgm:pt>
    <dgm:pt modelId="{E4E9F0D0-FF23-4B59-9B97-973BCBE5DC65}">
      <dgm:prSet phldrT="[Text]"/>
      <dgm:spPr/>
      <dgm:t>
        <a:bodyPr rtlCol="0"/>
        <a:lstStyle/>
        <a:p>
          <a:pPr rtl="0"/>
          <a:r>
            <a:rPr lang="de-DE" noProof="0" dirty="0"/>
            <a:t>Klassen mit erzeugender Methode erstellen</a:t>
          </a:r>
        </a:p>
      </dgm:t>
      <dgm:extLst>
        <a:ext uri="{E40237B7-FDA0-4F09-8148-C483321AD2D9}">
          <dgm14:cNvPr xmlns:dgm14="http://schemas.microsoft.com/office/drawing/2010/diagram" id="0" name="" title="Step 1 - task description"/>
        </a:ext>
      </dgm:extLst>
    </dgm:pt>
    <dgm:pt modelId="{E9237435-F938-45D4-8BF4-6D5D4DFF850F}" type="parTrans" cxnId="{37A3A996-9723-4BDB-8959-9D9B7799BD9A}">
      <dgm:prSet/>
      <dgm:spPr/>
      <dgm:t>
        <a:bodyPr rtlCol="0"/>
        <a:lstStyle/>
        <a:p>
          <a:pPr rtl="0"/>
          <a:endParaRPr lang="en-US"/>
        </a:p>
      </dgm:t>
    </dgm:pt>
    <dgm:pt modelId="{D32B195A-7CAD-474B-B79C-BE4BB171E742}" type="sibTrans" cxnId="{37A3A996-9723-4BDB-8959-9D9B7799BD9A}">
      <dgm:prSet/>
      <dgm:spPr/>
      <dgm:t>
        <a:bodyPr rtlCol="0"/>
        <a:lstStyle/>
        <a:p>
          <a:pPr rtl="0"/>
          <a:endParaRPr lang="en-US"/>
        </a:p>
      </dgm:t>
    </dgm:pt>
    <dgm:pt modelId="{5D952622-A79E-41E4-BBC2-6212DEFFA91C}">
      <dgm:prSet phldrT="[Text]"/>
      <dgm:spPr/>
      <dgm:t>
        <a:bodyPr rtlCol="0"/>
        <a:lstStyle/>
        <a:p>
          <a:pPr rtl="0"/>
          <a:r>
            <a:rPr lang="de-DE" noProof="0" dirty="0"/>
            <a:t>Schritt 2</a:t>
          </a:r>
        </a:p>
      </dgm:t>
      <dgm:extLst>
        <a:ext uri="{E40237B7-FDA0-4F09-8148-C483321AD2D9}">
          <dgm14:cNvPr xmlns:dgm14="http://schemas.microsoft.com/office/drawing/2010/diagram" id="0" name="" title="Step 2 title"/>
        </a:ext>
      </dgm:extLst>
    </dgm:pt>
    <dgm:pt modelId="{10627A68-BE4B-4A4A-9EC9-4CFEF1E4DF39}" type="parTrans" cxnId="{A22BDB9A-90BB-4DA2-8850-00D4F1D3B898}">
      <dgm:prSet/>
      <dgm:spPr/>
      <dgm:t>
        <a:bodyPr rtlCol="0"/>
        <a:lstStyle/>
        <a:p>
          <a:pPr rtl="0"/>
          <a:endParaRPr lang="en-US"/>
        </a:p>
      </dgm:t>
    </dgm:pt>
    <dgm:pt modelId="{092BAEF3-D9F2-476B-9A0B-6F14CC814529}" type="sibTrans" cxnId="{A22BDB9A-90BB-4DA2-8850-00D4F1D3B898}">
      <dgm:prSet/>
      <dgm:spPr/>
      <dgm:t>
        <a:bodyPr rtlCol="0"/>
        <a:lstStyle/>
        <a:p>
          <a:pPr rtl="0"/>
          <a:endParaRPr lang="en-US"/>
        </a:p>
      </dgm:t>
    </dgm:pt>
    <dgm:pt modelId="{5248D9DA-6444-46F6-8D28-C8BB2253AAD1}">
      <dgm:prSet phldrT="[Text]"/>
      <dgm:spPr/>
      <dgm:t>
        <a:bodyPr rtlCol="0"/>
        <a:lstStyle/>
        <a:p>
          <a:pPr rtl="0"/>
          <a:r>
            <a:rPr lang="de-DE" noProof="0" dirty="0"/>
            <a:t>In der Methode Model-Instanzen erstellen</a:t>
          </a:r>
        </a:p>
      </dgm:t>
      <dgm:extLst>
        <a:ext uri="{E40237B7-FDA0-4F09-8148-C483321AD2D9}">
          <dgm14:cNvPr xmlns:dgm14="http://schemas.microsoft.com/office/drawing/2010/diagram" id="0" name="" title="Step 2 - task description"/>
        </a:ext>
      </dgm:extLst>
    </dgm:pt>
    <dgm:pt modelId="{A8533F77-F094-4EDB-BCC7-35E0D6A46B71}" type="parTrans" cxnId="{35AF286C-A401-4C08-B8A3-F38B03322BD8}">
      <dgm:prSet/>
      <dgm:spPr/>
      <dgm:t>
        <a:bodyPr rtlCol="0"/>
        <a:lstStyle/>
        <a:p>
          <a:pPr rtl="0"/>
          <a:endParaRPr lang="en-US"/>
        </a:p>
      </dgm:t>
    </dgm:pt>
    <dgm:pt modelId="{011B552E-515A-4C41-B810-0D2552861422}" type="sibTrans" cxnId="{35AF286C-A401-4C08-B8A3-F38B03322BD8}">
      <dgm:prSet/>
      <dgm:spPr/>
      <dgm:t>
        <a:bodyPr rtlCol="0"/>
        <a:lstStyle/>
        <a:p>
          <a:pPr rtl="0"/>
          <a:endParaRPr lang="en-US"/>
        </a:p>
      </dgm:t>
    </dgm:pt>
    <dgm:pt modelId="{50706FFE-8A00-485D-9FF7-8D310692C602}">
      <dgm:prSet phldrT="[Text]"/>
      <dgm:spPr/>
      <dgm:t>
        <a:bodyPr rtlCol="0"/>
        <a:lstStyle/>
        <a:p>
          <a:pPr rtl="0"/>
          <a:r>
            <a:rPr lang="de-DE" noProof="0" dirty="0"/>
            <a:t>Schritt 3</a:t>
          </a:r>
        </a:p>
      </dgm:t>
      <dgm:extLst>
        <a:ext uri="{E40237B7-FDA0-4F09-8148-C483321AD2D9}">
          <dgm14:cNvPr xmlns:dgm14="http://schemas.microsoft.com/office/drawing/2010/diagram" id="0" name="" title="Step 3 title"/>
        </a:ext>
      </dgm:extLst>
    </dgm:pt>
    <dgm:pt modelId="{EF44BD91-19A4-424B-BA32-4A5492B6E40B}" type="parTrans" cxnId="{7599CECE-5293-4C57-A979-D096C99254C7}">
      <dgm:prSet/>
      <dgm:spPr/>
      <dgm:t>
        <a:bodyPr rtlCol="0"/>
        <a:lstStyle/>
        <a:p>
          <a:pPr rtl="0"/>
          <a:endParaRPr lang="en-US"/>
        </a:p>
      </dgm:t>
    </dgm:pt>
    <dgm:pt modelId="{CD03DFF4-D962-46D6-AFFA-2A87FD08403E}" type="sibTrans" cxnId="{7599CECE-5293-4C57-A979-D096C99254C7}">
      <dgm:prSet/>
      <dgm:spPr/>
      <dgm:t>
        <a:bodyPr rtlCol="0"/>
        <a:lstStyle/>
        <a:p>
          <a:pPr rtl="0"/>
          <a:endParaRPr lang="en-US"/>
        </a:p>
      </dgm:t>
    </dgm:pt>
    <dgm:pt modelId="{3A9B5D84-CB00-4BC9-ADB2-5CF832F36763}">
      <dgm:prSet phldrT="[Text]"/>
      <dgm:spPr/>
      <dgm:t>
        <a:bodyPr rtlCol="0"/>
        <a:lstStyle/>
        <a:p>
          <a:pPr rtl="0"/>
          <a:r>
            <a:rPr lang="de-DE" noProof="0" dirty="0"/>
            <a:t>Instanzen in Collection einfügen</a:t>
          </a:r>
        </a:p>
      </dgm:t>
      <dgm:extLst>
        <a:ext uri="{E40237B7-FDA0-4F09-8148-C483321AD2D9}">
          <dgm14:cNvPr xmlns:dgm14="http://schemas.microsoft.com/office/drawing/2010/diagram" id="0" name="" title="Step 3 - task description"/>
        </a:ext>
      </dgm:extLst>
    </dgm:pt>
    <dgm:pt modelId="{BD57EC4A-052D-4824-8820-064BAC997A9B}" type="parTrans" cxnId="{11A0AF47-4BCA-470E-92BF-7B388FFB0DE8}">
      <dgm:prSet/>
      <dgm:spPr/>
      <dgm:t>
        <a:bodyPr rtlCol="0"/>
        <a:lstStyle/>
        <a:p>
          <a:pPr rtl="0"/>
          <a:endParaRPr lang="en-US"/>
        </a:p>
      </dgm:t>
    </dgm:pt>
    <dgm:pt modelId="{98E878CF-4A49-4E76-BD23-AE7C5290BAFD}" type="sibTrans" cxnId="{11A0AF47-4BCA-470E-92BF-7B388FFB0DE8}">
      <dgm:prSet/>
      <dgm:spPr/>
      <dgm:t>
        <a:bodyPr rtlCol="0"/>
        <a:lstStyle/>
        <a:p>
          <a:pPr rtl="0"/>
          <a:endParaRPr lang="en-US"/>
        </a:p>
      </dgm:t>
    </dgm:pt>
    <dgm:pt modelId="{8734DFB3-ADD8-4FD2-87D8-1981AA0ADD0B}" type="pres">
      <dgm:prSet presAssocID="{FBA29113-7A70-4E0E-B036-871C49B835F1}" presName="theList" presStyleCnt="0">
        <dgm:presLayoutVars>
          <dgm:dir/>
          <dgm:animLvl val="lvl"/>
          <dgm:resizeHandles val="exact"/>
        </dgm:presLayoutVars>
      </dgm:prSet>
      <dgm:spPr/>
    </dgm:pt>
    <dgm:pt modelId="{5C04AEFB-7132-4B28-A7D3-862245070A8D}" type="pres">
      <dgm:prSet presAssocID="{A6406C01-7E83-4650-8EF5-394419DCB348}" presName="compNode" presStyleCnt="0"/>
      <dgm:spPr/>
    </dgm:pt>
    <dgm:pt modelId="{358F74AC-FC7D-465B-BD12-B6CCC00F3D29}" type="pres">
      <dgm:prSet presAssocID="{A6406C01-7E83-4650-8EF5-394419DCB348}" presName="noGeometry" presStyleCnt="0"/>
      <dgm:spPr/>
    </dgm:pt>
    <dgm:pt modelId="{610B5FFC-C0C9-444C-9F7A-14D1B54F604D}" type="pres">
      <dgm:prSet presAssocID="{A6406C01-7E83-4650-8EF5-394419DCB348}" presName="childTextVisible" presStyleLbl="bgAccFollowNode1" presStyleIdx="0" presStyleCnt="3">
        <dgm:presLayoutVars>
          <dgm:bulletEnabled val="1"/>
        </dgm:presLayoutVars>
      </dgm:prSet>
      <dgm:spPr/>
    </dgm:pt>
    <dgm:pt modelId="{FB705FC1-639E-4064-8E9A-A79870DE5273}" type="pres">
      <dgm:prSet presAssocID="{A6406C01-7E83-4650-8EF5-394419DCB348}" presName="childTextHidden" presStyleLbl="bgAccFollowNode1" presStyleIdx="0" presStyleCnt="3"/>
      <dgm:spPr/>
    </dgm:pt>
    <dgm:pt modelId="{47DA5750-48DC-4E4F-815D-0B05DBC30DAB}" type="pres">
      <dgm:prSet presAssocID="{A6406C01-7E83-4650-8EF5-394419DCB348}" presName="parentText" presStyleLbl="node1" presStyleIdx="0" presStyleCnt="3">
        <dgm:presLayoutVars>
          <dgm:chMax val="1"/>
          <dgm:bulletEnabled val="1"/>
        </dgm:presLayoutVars>
      </dgm:prSet>
      <dgm:spPr/>
    </dgm:pt>
    <dgm:pt modelId="{6319C676-A7DE-4777-9BB4-3B6D30ED3F5C}" type="pres">
      <dgm:prSet presAssocID="{A6406C01-7E83-4650-8EF5-394419DCB348}" presName="aSpace" presStyleCnt="0"/>
      <dgm:spPr/>
    </dgm:pt>
    <dgm:pt modelId="{CA708D38-D093-4C16-A955-CF2CAC7F0A99}" type="pres">
      <dgm:prSet presAssocID="{5D952622-A79E-41E4-BBC2-6212DEFFA91C}" presName="compNode" presStyleCnt="0"/>
      <dgm:spPr/>
    </dgm:pt>
    <dgm:pt modelId="{6F3066E9-E96F-489D-8A4B-6D55FBE389F2}" type="pres">
      <dgm:prSet presAssocID="{5D952622-A79E-41E4-BBC2-6212DEFFA91C}" presName="noGeometry" presStyleCnt="0"/>
      <dgm:spPr/>
    </dgm:pt>
    <dgm:pt modelId="{00D2DC2C-7CA2-4A4B-B66D-3DDCAB7DC8E9}" type="pres">
      <dgm:prSet presAssocID="{5D952622-A79E-41E4-BBC2-6212DEFFA91C}" presName="childTextVisible" presStyleLbl="bgAccFollowNode1" presStyleIdx="1" presStyleCnt="3">
        <dgm:presLayoutVars>
          <dgm:bulletEnabled val="1"/>
        </dgm:presLayoutVars>
      </dgm:prSet>
      <dgm:spPr/>
    </dgm:pt>
    <dgm:pt modelId="{072FB640-0A28-40E8-9C0C-86BAF45C6EF0}" type="pres">
      <dgm:prSet presAssocID="{5D952622-A79E-41E4-BBC2-6212DEFFA91C}" presName="childTextHidden" presStyleLbl="bgAccFollowNode1" presStyleIdx="1" presStyleCnt="3"/>
      <dgm:spPr/>
    </dgm:pt>
    <dgm:pt modelId="{EE8733A1-7662-4D0A-B39E-2218596CC81C}" type="pres">
      <dgm:prSet presAssocID="{5D952622-A79E-41E4-BBC2-6212DEFFA91C}" presName="parentText" presStyleLbl="node1" presStyleIdx="1" presStyleCnt="3">
        <dgm:presLayoutVars>
          <dgm:chMax val="1"/>
          <dgm:bulletEnabled val="1"/>
        </dgm:presLayoutVars>
      </dgm:prSet>
      <dgm:spPr/>
    </dgm:pt>
    <dgm:pt modelId="{E0D7C734-E391-436F-996C-E60442F50A17}" type="pres">
      <dgm:prSet presAssocID="{5D952622-A79E-41E4-BBC2-6212DEFFA91C}" presName="aSpace" presStyleCnt="0"/>
      <dgm:spPr/>
    </dgm:pt>
    <dgm:pt modelId="{E8F3A685-8F9F-4BAC-8C8B-A1DE5AA41F3A}" type="pres">
      <dgm:prSet presAssocID="{50706FFE-8A00-485D-9FF7-8D310692C602}" presName="compNode" presStyleCnt="0"/>
      <dgm:spPr/>
    </dgm:pt>
    <dgm:pt modelId="{84BFA617-6CAF-4DA9-A086-82BCA61093BE}" type="pres">
      <dgm:prSet presAssocID="{50706FFE-8A00-485D-9FF7-8D310692C602}" presName="noGeometry" presStyleCnt="0"/>
      <dgm:spPr/>
    </dgm:pt>
    <dgm:pt modelId="{4BF699B1-BE15-42D1-9784-AA33CF29870E}" type="pres">
      <dgm:prSet presAssocID="{50706FFE-8A00-485D-9FF7-8D310692C602}" presName="childTextVisible" presStyleLbl="bgAccFollowNode1" presStyleIdx="2" presStyleCnt="3">
        <dgm:presLayoutVars>
          <dgm:bulletEnabled val="1"/>
        </dgm:presLayoutVars>
      </dgm:prSet>
      <dgm:spPr/>
    </dgm:pt>
    <dgm:pt modelId="{F0925EF4-86E2-4748-BA70-94AAF55AB064}" type="pres">
      <dgm:prSet presAssocID="{50706FFE-8A00-485D-9FF7-8D310692C602}" presName="childTextHidden" presStyleLbl="bgAccFollowNode1" presStyleIdx="2" presStyleCnt="3"/>
      <dgm:spPr/>
    </dgm:pt>
    <dgm:pt modelId="{78E9A4E4-18A9-4B73-8007-A63A71C71937}" type="pres">
      <dgm:prSet presAssocID="{50706FFE-8A00-485D-9FF7-8D310692C602}" presName="parentText" presStyleLbl="node1" presStyleIdx="2" presStyleCnt="3">
        <dgm:presLayoutVars>
          <dgm:chMax val="1"/>
          <dgm:bulletEnabled val="1"/>
        </dgm:presLayoutVars>
      </dgm:prSet>
      <dgm:spPr/>
    </dgm:pt>
  </dgm:ptLst>
  <dgm:cxnLst>
    <dgm:cxn modelId="{99E34304-5770-4691-A3EE-6A7C8B9ACD53}" type="presOf" srcId="{E4E9F0D0-FF23-4B59-9B97-973BCBE5DC65}" destId="{610B5FFC-C0C9-444C-9F7A-14D1B54F604D}" srcOrd="0" destOrd="0" presId="urn:microsoft.com/office/officeart/2005/8/layout/hProcess6"/>
    <dgm:cxn modelId="{81ACEA16-295B-4802-A889-1DC375F525AB}" type="presOf" srcId="{A6406C01-7E83-4650-8EF5-394419DCB348}" destId="{47DA5750-48DC-4E4F-815D-0B05DBC30DAB}" srcOrd="0" destOrd="0" presId="urn:microsoft.com/office/officeart/2005/8/layout/hProcess6"/>
    <dgm:cxn modelId="{130B0544-2388-4104-A721-8D29E7C77420}" type="presOf" srcId="{5D952622-A79E-41E4-BBC2-6212DEFFA91C}" destId="{EE8733A1-7662-4D0A-B39E-2218596CC81C}" srcOrd="0" destOrd="0" presId="urn:microsoft.com/office/officeart/2005/8/layout/hProcess6"/>
    <dgm:cxn modelId="{31498E67-CEA0-4571-B7AB-26A2113144F6}" type="presOf" srcId="{FBA29113-7A70-4E0E-B036-871C49B835F1}" destId="{8734DFB3-ADD8-4FD2-87D8-1981AA0ADD0B}" srcOrd="0" destOrd="0" presId="urn:microsoft.com/office/officeart/2005/8/layout/hProcess6"/>
    <dgm:cxn modelId="{11A0AF47-4BCA-470E-92BF-7B388FFB0DE8}" srcId="{50706FFE-8A00-485D-9FF7-8D310692C602}" destId="{3A9B5D84-CB00-4BC9-ADB2-5CF832F36763}" srcOrd="0" destOrd="0" parTransId="{BD57EC4A-052D-4824-8820-064BAC997A9B}" sibTransId="{98E878CF-4A49-4E76-BD23-AE7C5290BAFD}"/>
    <dgm:cxn modelId="{019AA969-1A2B-48C0-B7C9-005E817BC2CB}" type="presOf" srcId="{E4E9F0D0-FF23-4B59-9B97-973BCBE5DC65}" destId="{FB705FC1-639E-4064-8E9A-A79870DE5273}" srcOrd="1" destOrd="0" presId="urn:microsoft.com/office/officeart/2005/8/layout/hProcess6"/>
    <dgm:cxn modelId="{35AF286C-A401-4C08-B8A3-F38B03322BD8}" srcId="{5D952622-A79E-41E4-BBC2-6212DEFFA91C}" destId="{5248D9DA-6444-46F6-8D28-C8BB2253AAD1}" srcOrd="0" destOrd="0" parTransId="{A8533F77-F094-4EDB-BCC7-35E0D6A46B71}" sibTransId="{011B552E-515A-4C41-B810-0D2552861422}"/>
    <dgm:cxn modelId="{F36BB86E-E9BB-4DBF-9DFE-F8050046ED1F}" type="presOf" srcId="{3A9B5D84-CB00-4BC9-ADB2-5CF832F36763}" destId="{4BF699B1-BE15-42D1-9784-AA33CF29870E}" srcOrd="0" destOrd="0" presId="urn:microsoft.com/office/officeart/2005/8/layout/hProcess6"/>
    <dgm:cxn modelId="{BA539253-48E3-447C-8770-C31D10399C4A}" type="presOf" srcId="{50706FFE-8A00-485D-9FF7-8D310692C602}" destId="{78E9A4E4-18A9-4B73-8007-A63A71C71937}" srcOrd="0" destOrd="0" presId="urn:microsoft.com/office/officeart/2005/8/layout/hProcess6"/>
    <dgm:cxn modelId="{D2E26D7D-A939-4166-987B-3E9E5A080266}" type="presOf" srcId="{3A9B5D84-CB00-4BC9-ADB2-5CF832F36763}" destId="{F0925EF4-86E2-4748-BA70-94AAF55AB064}" srcOrd="1" destOrd="0" presId="urn:microsoft.com/office/officeart/2005/8/layout/hProcess6"/>
    <dgm:cxn modelId="{4D956F8D-5727-488A-93AF-F33602655A44}" srcId="{FBA29113-7A70-4E0E-B036-871C49B835F1}" destId="{A6406C01-7E83-4650-8EF5-394419DCB348}" srcOrd="0" destOrd="0" parTransId="{2586B3BB-DA8B-42DF-AC9A-77CE21607FD0}" sibTransId="{7C5B61F0-A4F6-4FCA-B552-36151F31051E}"/>
    <dgm:cxn modelId="{37A3A996-9723-4BDB-8959-9D9B7799BD9A}" srcId="{A6406C01-7E83-4650-8EF5-394419DCB348}" destId="{E4E9F0D0-FF23-4B59-9B97-973BCBE5DC65}" srcOrd="0" destOrd="0" parTransId="{E9237435-F938-45D4-8BF4-6D5D4DFF850F}" sibTransId="{D32B195A-7CAD-474B-B79C-BE4BB171E742}"/>
    <dgm:cxn modelId="{E23D729A-C2FC-40CD-8A08-F5EBB66CF80B}" type="presOf" srcId="{5248D9DA-6444-46F6-8D28-C8BB2253AAD1}" destId="{072FB640-0A28-40E8-9C0C-86BAF45C6EF0}" srcOrd="1" destOrd="0" presId="urn:microsoft.com/office/officeart/2005/8/layout/hProcess6"/>
    <dgm:cxn modelId="{A22BDB9A-90BB-4DA2-8850-00D4F1D3B898}" srcId="{FBA29113-7A70-4E0E-B036-871C49B835F1}" destId="{5D952622-A79E-41E4-BBC2-6212DEFFA91C}" srcOrd="1" destOrd="0" parTransId="{10627A68-BE4B-4A4A-9EC9-4CFEF1E4DF39}" sibTransId="{092BAEF3-D9F2-476B-9A0B-6F14CC814529}"/>
    <dgm:cxn modelId="{AE4FA1B2-1FFD-4999-BFB4-0E2A9E4BEBBB}" type="presOf" srcId="{5248D9DA-6444-46F6-8D28-C8BB2253AAD1}" destId="{00D2DC2C-7CA2-4A4B-B66D-3DDCAB7DC8E9}" srcOrd="0" destOrd="0" presId="urn:microsoft.com/office/officeart/2005/8/layout/hProcess6"/>
    <dgm:cxn modelId="{7599CECE-5293-4C57-A979-D096C99254C7}" srcId="{FBA29113-7A70-4E0E-B036-871C49B835F1}" destId="{50706FFE-8A00-485D-9FF7-8D310692C602}" srcOrd="2" destOrd="0" parTransId="{EF44BD91-19A4-424B-BA32-4A5492B6E40B}" sibTransId="{CD03DFF4-D962-46D6-AFFA-2A87FD08403E}"/>
    <dgm:cxn modelId="{FF0D50D3-9477-4407-8F44-B60B9728DED7}" type="presParOf" srcId="{8734DFB3-ADD8-4FD2-87D8-1981AA0ADD0B}" destId="{5C04AEFB-7132-4B28-A7D3-862245070A8D}" srcOrd="0" destOrd="0" presId="urn:microsoft.com/office/officeart/2005/8/layout/hProcess6"/>
    <dgm:cxn modelId="{126CE751-65CF-4E60-902C-2D0B01478834}" type="presParOf" srcId="{5C04AEFB-7132-4B28-A7D3-862245070A8D}" destId="{358F74AC-FC7D-465B-BD12-B6CCC00F3D29}" srcOrd="0" destOrd="0" presId="urn:microsoft.com/office/officeart/2005/8/layout/hProcess6"/>
    <dgm:cxn modelId="{C6915109-771C-43AE-A4C7-A411D8E5978F}" type="presParOf" srcId="{5C04AEFB-7132-4B28-A7D3-862245070A8D}" destId="{610B5FFC-C0C9-444C-9F7A-14D1B54F604D}" srcOrd="1" destOrd="0" presId="urn:microsoft.com/office/officeart/2005/8/layout/hProcess6"/>
    <dgm:cxn modelId="{954FE73F-9595-47D0-9AB9-6EB7EDC39F8E}" type="presParOf" srcId="{5C04AEFB-7132-4B28-A7D3-862245070A8D}" destId="{FB705FC1-639E-4064-8E9A-A79870DE5273}" srcOrd="2" destOrd="0" presId="urn:microsoft.com/office/officeart/2005/8/layout/hProcess6"/>
    <dgm:cxn modelId="{362B7B1C-776A-481A-B10E-B2136C044DB5}" type="presParOf" srcId="{5C04AEFB-7132-4B28-A7D3-862245070A8D}" destId="{47DA5750-48DC-4E4F-815D-0B05DBC30DAB}" srcOrd="3" destOrd="0" presId="urn:microsoft.com/office/officeart/2005/8/layout/hProcess6"/>
    <dgm:cxn modelId="{AB361918-49A4-4458-A6B4-A38162139DB4}" type="presParOf" srcId="{8734DFB3-ADD8-4FD2-87D8-1981AA0ADD0B}" destId="{6319C676-A7DE-4777-9BB4-3B6D30ED3F5C}" srcOrd="1" destOrd="0" presId="urn:microsoft.com/office/officeart/2005/8/layout/hProcess6"/>
    <dgm:cxn modelId="{3E32ED31-FAFA-41FB-A502-0C9269827B55}" type="presParOf" srcId="{8734DFB3-ADD8-4FD2-87D8-1981AA0ADD0B}" destId="{CA708D38-D093-4C16-A955-CF2CAC7F0A99}" srcOrd="2" destOrd="0" presId="urn:microsoft.com/office/officeart/2005/8/layout/hProcess6"/>
    <dgm:cxn modelId="{38B5F8BF-C6A8-4D51-8681-B847070CD1C0}" type="presParOf" srcId="{CA708D38-D093-4C16-A955-CF2CAC7F0A99}" destId="{6F3066E9-E96F-489D-8A4B-6D55FBE389F2}" srcOrd="0" destOrd="0" presId="urn:microsoft.com/office/officeart/2005/8/layout/hProcess6"/>
    <dgm:cxn modelId="{B873A9F4-217E-473A-8D65-14527890AC34}" type="presParOf" srcId="{CA708D38-D093-4C16-A955-CF2CAC7F0A99}" destId="{00D2DC2C-7CA2-4A4B-B66D-3DDCAB7DC8E9}" srcOrd="1" destOrd="0" presId="urn:microsoft.com/office/officeart/2005/8/layout/hProcess6"/>
    <dgm:cxn modelId="{F573A08D-1388-4362-9D10-155655876363}" type="presParOf" srcId="{CA708D38-D093-4C16-A955-CF2CAC7F0A99}" destId="{072FB640-0A28-40E8-9C0C-86BAF45C6EF0}" srcOrd="2" destOrd="0" presId="urn:microsoft.com/office/officeart/2005/8/layout/hProcess6"/>
    <dgm:cxn modelId="{7ADF5CCF-F26A-45B5-9692-98B07AFD46A1}" type="presParOf" srcId="{CA708D38-D093-4C16-A955-CF2CAC7F0A99}" destId="{EE8733A1-7662-4D0A-B39E-2218596CC81C}" srcOrd="3" destOrd="0" presId="urn:microsoft.com/office/officeart/2005/8/layout/hProcess6"/>
    <dgm:cxn modelId="{985C18C8-95A3-4479-821C-610A2BAFFFF3}" type="presParOf" srcId="{8734DFB3-ADD8-4FD2-87D8-1981AA0ADD0B}" destId="{E0D7C734-E391-436F-996C-E60442F50A17}" srcOrd="3" destOrd="0" presId="urn:microsoft.com/office/officeart/2005/8/layout/hProcess6"/>
    <dgm:cxn modelId="{951CD7FA-A9B4-463F-BD0D-452C521FF523}" type="presParOf" srcId="{8734DFB3-ADD8-4FD2-87D8-1981AA0ADD0B}" destId="{E8F3A685-8F9F-4BAC-8C8B-A1DE5AA41F3A}" srcOrd="4" destOrd="0" presId="urn:microsoft.com/office/officeart/2005/8/layout/hProcess6"/>
    <dgm:cxn modelId="{E08D8862-B273-4AA6-9A90-754366CE4945}" type="presParOf" srcId="{E8F3A685-8F9F-4BAC-8C8B-A1DE5AA41F3A}" destId="{84BFA617-6CAF-4DA9-A086-82BCA61093BE}" srcOrd="0" destOrd="0" presId="urn:microsoft.com/office/officeart/2005/8/layout/hProcess6"/>
    <dgm:cxn modelId="{69392B4C-2A7B-41A4-A48C-35E312A6434A}" type="presParOf" srcId="{E8F3A685-8F9F-4BAC-8C8B-A1DE5AA41F3A}" destId="{4BF699B1-BE15-42D1-9784-AA33CF29870E}" srcOrd="1" destOrd="0" presId="urn:microsoft.com/office/officeart/2005/8/layout/hProcess6"/>
    <dgm:cxn modelId="{29F5DEAB-A9C8-47F8-A089-1585C323795A}" type="presParOf" srcId="{E8F3A685-8F9F-4BAC-8C8B-A1DE5AA41F3A}" destId="{F0925EF4-86E2-4748-BA70-94AAF55AB064}" srcOrd="2" destOrd="0" presId="urn:microsoft.com/office/officeart/2005/8/layout/hProcess6"/>
    <dgm:cxn modelId="{E9A57A1B-DDAF-4905-B46C-246DB5E9FB2A}" type="presParOf" srcId="{E8F3A685-8F9F-4BAC-8C8B-A1DE5AA41F3A}" destId="{78E9A4E4-18A9-4B73-8007-A63A71C71937}"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B5FFC-C0C9-444C-9F7A-14D1B54F604D}">
      <dsp:nvSpPr>
        <dsp:cNvPr id="0" name=""/>
        <dsp:cNvSpPr/>
      </dsp:nvSpPr>
      <dsp:spPr>
        <a:xfrm>
          <a:off x="623515" y="823134"/>
          <a:ext cx="2475309" cy="2163731"/>
        </a:xfrm>
        <a:prstGeom prst="rightArrow">
          <a:avLst>
            <a:gd name="adj1" fmla="val 70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Klassen mit erzeugender Methode erstellen</a:t>
          </a:r>
        </a:p>
      </dsp:txBody>
      <dsp:txXfrm>
        <a:off x="1242342" y="1147694"/>
        <a:ext cx="1206713" cy="1514611"/>
      </dsp:txXfrm>
    </dsp:sp>
    <dsp:sp modelId="{47DA5750-48DC-4E4F-815D-0B05DBC30DAB}">
      <dsp:nvSpPr>
        <dsp:cNvPr id="0" name=""/>
        <dsp:cNvSpPr/>
      </dsp:nvSpPr>
      <dsp:spPr>
        <a:xfrm>
          <a:off x="4688" y="1286172"/>
          <a:ext cx="1237654" cy="123765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rtlCol="0" anchor="ctr" anchorCtr="0">
          <a:noAutofit/>
        </a:bodyPr>
        <a:lstStyle/>
        <a:p>
          <a:pPr marL="0" lvl="0" indent="0" algn="ctr" defTabSz="1022350" rtl="0">
            <a:lnSpc>
              <a:spcPct val="90000"/>
            </a:lnSpc>
            <a:spcBef>
              <a:spcPct val="0"/>
            </a:spcBef>
            <a:spcAft>
              <a:spcPct val="35000"/>
            </a:spcAft>
            <a:buNone/>
          </a:pPr>
          <a:r>
            <a:rPr lang="de-DE" sz="2300" kern="1200" noProof="0" dirty="0"/>
            <a:t>Schritt 1</a:t>
          </a:r>
        </a:p>
      </dsp:txBody>
      <dsp:txXfrm>
        <a:off x="185938" y="1467422"/>
        <a:ext cx="875154" cy="875154"/>
      </dsp:txXfrm>
    </dsp:sp>
    <dsp:sp modelId="{00D2DC2C-7CA2-4A4B-B66D-3DDCAB7DC8E9}">
      <dsp:nvSpPr>
        <dsp:cNvPr id="0" name=""/>
        <dsp:cNvSpPr/>
      </dsp:nvSpPr>
      <dsp:spPr>
        <a:xfrm>
          <a:off x="3872358" y="823134"/>
          <a:ext cx="2475309" cy="2163731"/>
        </a:xfrm>
        <a:prstGeom prst="rightArrow">
          <a:avLst>
            <a:gd name="adj1" fmla="val 70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In der Methode Model-Instanzen erstellen</a:t>
          </a:r>
        </a:p>
      </dsp:txBody>
      <dsp:txXfrm>
        <a:off x="4491186" y="1147694"/>
        <a:ext cx="1206713" cy="1514611"/>
      </dsp:txXfrm>
    </dsp:sp>
    <dsp:sp modelId="{EE8733A1-7662-4D0A-B39E-2218596CC81C}">
      <dsp:nvSpPr>
        <dsp:cNvPr id="0" name=""/>
        <dsp:cNvSpPr/>
      </dsp:nvSpPr>
      <dsp:spPr>
        <a:xfrm>
          <a:off x="3253531" y="1286172"/>
          <a:ext cx="1237654" cy="123765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rtlCol="0" anchor="ctr" anchorCtr="0">
          <a:noAutofit/>
        </a:bodyPr>
        <a:lstStyle/>
        <a:p>
          <a:pPr marL="0" lvl="0" indent="0" algn="ctr" defTabSz="1022350" rtl="0">
            <a:lnSpc>
              <a:spcPct val="90000"/>
            </a:lnSpc>
            <a:spcBef>
              <a:spcPct val="0"/>
            </a:spcBef>
            <a:spcAft>
              <a:spcPct val="35000"/>
            </a:spcAft>
            <a:buNone/>
          </a:pPr>
          <a:r>
            <a:rPr lang="de-DE" sz="2300" kern="1200" noProof="0" dirty="0"/>
            <a:t>Schritt 2</a:t>
          </a:r>
        </a:p>
      </dsp:txBody>
      <dsp:txXfrm>
        <a:off x="3434781" y="1467422"/>
        <a:ext cx="875154" cy="875154"/>
      </dsp:txXfrm>
    </dsp:sp>
    <dsp:sp modelId="{4BF699B1-BE15-42D1-9784-AA33CF29870E}">
      <dsp:nvSpPr>
        <dsp:cNvPr id="0" name=""/>
        <dsp:cNvSpPr/>
      </dsp:nvSpPr>
      <dsp:spPr>
        <a:xfrm>
          <a:off x="7121202" y="823134"/>
          <a:ext cx="2475309" cy="2163731"/>
        </a:xfrm>
        <a:prstGeom prst="rightArrow">
          <a:avLst>
            <a:gd name="adj1" fmla="val 70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Instanzen in Collection einfügen</a:t>
          </a:r>
        </a:p>
      </dsp:txBody>
      <dsp:txXfrm>
        <a:off x="7740029" y="1147694"/>
        <a:ext cx="1206713" cy="1514611"/>
      </dsp:txXfrm>
    </dsp:sp>
    <dsp:sp modelId="{78E9A4E4-18A9-4B73-8007-A63A71C71937}">
      <dsp:nvSpPr>
        <dsp:cNvPr id="0" name=""/>
        <dsp:cNvSpPr/>
      </dsp:nvSpPr>
      <dsp:spPr>
        <a:xfrm>
          <a:off x="6502375" y="1286172"/>
          <a:ext cx="1237654" cy="123765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rtlCol="0" anchor="ctr" anchorCtr="0">
          <a:noAutofit/>
        </a:bodyPr>
        <a:lstStyle/>
        <a:p>
          <a:pPr marL="0" lvl="0" indent="0" algn="ctr" defTabSz="1022350" rtl="0">
            <a:lnSpc>
              <a:spcPct val="90000"/>
            </a:lnSpc>
            <a:spcBef>
              <a:spcPct val="0"/>
            </a:spcBef>
            <a:spcAft>
              <a:spcPct val="35000"/>
            </a:spcAft>
            <a:buNone/>
          </a:pPr>
          <a:r>
            <a:rPr lang="de-DE" sz="2300" kern="1200" noProof="0" dirty="0"/>
            <a:t>Schritt 3</a:t>
          </a:r>
        </a:p>
      </dsp:txBody>
      <dsp:txXfrm>
        <a:off x="6683625" y="1467422"/>
        <a:ext cx="875154" cy="87515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421EF4D-45B6-414B-9EE9-1C8B41E7BD96}" type="datetime1">
              <a:rPr lang="de-DE" smtClean="0"/>
              <a:t>24.01.2019</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de-DE" smtClean="0"/>
              <a:t>‹Nr.›</a:t>
            </a:fld>
            <a:endParaRPr lang="de-DE"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50C98C3-EF17-4779-9FA2-89777B4952B0}" type="datetime1">
              <a:rPr lang="de-DE" smtClean="0"/>
              <a:t>24.01.2019</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dirty="0"/>
          </a:p>
        </p:txBody>
      </p:sp>
      <p:sp>
        <p:nvSpPr>
          <p:cNvPr id="5" name="Notizenplatzhalt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de-DE" dirty="0"/>
              <a:t>Formatvorlagen des Textmasters bearbeiten</a:t>
            </a:r>
          </a:p>
          <a:p>
            <a:pPr lvl="1" rtl="0"/>
            <a:r>
              <a:rPr lang="de-DE" dirty="0"/>
              <a:t>Zweite Ebene</a:t>
            </a:r>
          </a:p>
          <a:p>
            <a:pPr lvl="2" rtl="0"/>
            <a:r>
              <a:rPr lang="de-DE" dirty="0"/>
              <a:t>Dritte Ebene</a:t>
            </a:r>
          </a:p>
          <a:p>
            <a:pPr lvl="3" rtl="0"/>
            <a:r>
              <a:rPr lang="de-DE" dirty="0"/>
              <a:t>Vierte Ebene</a:t>
            </a:r>
          </a:p>
          <a:p>
            <a:pPr lvl="4" rtl="0"/>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869989-EB00-4EE7-BCB5-25BDC5BB29F8}" type="slidenum">
              <a:rPr lang="de-DE" smtClean="0"/>
              <a:t>‹Nr.›</a:t>
            </a:fld>
            <a:endParaRPr lang="de-DE"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rtl="0"/>
            <a:fld id="{82869989-EB00-4EE7-BCB5-25BDC5BB29F8}" type="slidenum">
              <a:rPr lang="de-DE" smtClean="0"/>
              <a:t>1</a:t>
            </a:fld>
            <a:endParaRPr lang="de-DE" dirty="0"/>
          </a:p>
        </p:txBody>
      </p:sp>
    </p:spTree>
    <p:extLst>
      <p:ext uri="{BB962C8B-B14F-4D97-AF65-F5344CB8AC3E}">
        <p14:creationId xmlns:p14="http://schemas.microsoft.com/office/powerpoint/2010/main" val="1396085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CalculatorViewModel</a:t>
            </a:r>
            <a:r>
              <a:rPr lang="de-DE" dirty="0"/>
              <a:t> Konstruktor </a:t>
            </a:r>
            <a:r>
              <a:rPr lang="de-DE" dirty="0" err="1"/>
              <a:t>attach</a:t>
            </a:r>
            <a:r>
              <a:rPr lang="de-DE" dirty="0"/>
              <a:t>() zeigen, </a:t>
            </a:r>
            <a:r>
              <a:rPr lang="de-DE" dirty="0" err="1"/>
              <a:t>ICalculatorStringObserver</a:t>
            </a:r>
            <a:r>
              <a:rPr lang="de-DE" dirty="0"/>
              <a:t> zeigen und dann auf </a:t>
            </a:r>
            <a:r>
              <a:rPr lang="de-DE" dirty="0" err="1"/>
              <a:t>CalculatorStringOberserver</a:t>
            </a:r>
            <a:r>
              <a:rPr lang="de-DE" dirty="0"/>
              <a:t> übergehen</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14</a:t>
            </a:fld>
            <a:endParaRPr lang="de-DE" dirty="0"/>
          </a:p>
        </p:txBody>
      </p:sp>
    </p:spTree>
    <p:extLst>
      <p:ext uri="{BB962C8B-B14F-4D97-AF65-F5344CB8AC3E}">
        <p14:creationId xmlns:p14="http://schemas.microsoft.com/office/powerpoint/2010/main" val="1091564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Singleton Implementation in </a:t>
            </a:r>
            <a:r>
              <a:rPr lang="de-DE" dirty="0" err="1"/>
              <a:t>CalculatorModel</a:t>
            </a:r>
            <a:r>
              <a:rPr lang="de-DE" dirty="0"/>
              <a:t> zeigen</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15</a:t>
            </a:fld>
            <a:endParaRPr lang="de-DE" dirty="0"/>
          </a:p>
        </p:txBody>
      </p:sp>
    </p:spTree>
    <p:extLst>
      <p:ext uri="{BB962C8B-B14F-4D97-AF65-F5344CB8AC3E}">
        <p14:creationId xmlns:p14="http://schemas.microsoft.com/office/powerpoint/2010/main" val="2300769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Durch die Tests durchführen nachdem alles erklärt ist</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16</a:t>
            </a:fld>
            <a:endParaRPr lang="de-DE" dirty="0"/>
          </a:p>
        </p:txBody>
      </p:sp>
    </p:spTree>
    <p:extLst>
      <p:ext uri="{BB962C8B-B14F-4D97-AF65-F5344CB8AC3E}">
        <p14:creationId xmlns:p14="http://schemas.microsoft.com/office/powerpoint/2010/main" val="3991250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Programmierung ist wie Puzzlespielen. Man kann beliebiges Teil nehmen und mit Gewalt in die Lücke zwängen oder man findet das passende Stück und das Puzzle ist auch noch in einem Jahr spielbar.</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18</a:t>
            </a:fld>
            <a:endParaRPr lang="de-DE" dirty="0"/>
          </a:p>
        </p:txBody>
      </p:sp>
    </p:spTree>
    <p:extLst>
      <p:ext uri="{BB962C8B-B14F-4D97-AF65-F5344CB8AC3E}">
        <p14:creationId xmlns:p14="http://schemas.microsoft.com/office/powerpoint/2010/main" val="634745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Programmierer steigt in ein Projekt ein und hat keine Ahnung vom Code, kaum nachvollziehbar, kaum erweiterbar -&gt; Genervt</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3</a:t>
            </a:fld>
            <a:endParaRPr lang="de-DE" dirty="0"/>
          </a:p>
        </p:txBody>
      </p:sp>
    </p:spTree>
    <p:extLst>
      <p:ext uri="{BB962C8B-B14F-4D97-AF65-F5344CB8AC3E}">
        <p14:creationId xmlns:p14="http://schemas.microsoft.com/office/powerpoint/2010/main" val="62606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5</a:t>
            </a:fld>
            <a:endParaRPr lang="de-DE" dirty="0"/>
          </a:p>
        </p:txBody>
      </p:sp>
    </p:spTree>
    <p:extLst>
      <p:ext uri="{BB962C8B-B14F-4D97-AF65-F5344CB8AC3E}">
        <p14:creationId xmlns:p14="http://schemas.microsoft.com/office/powerpoint/2010/main" val="1980303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6</a:t>
            </a:fld>
            <a:endParaRPr lang="de-DE" dirty="0"/>
          </a:p>
        </p:txBody>
      </p:sp>
    </p:spTree>
    <p:extLst>
      <p:ext uri="{BB962C8B-B14F-4D97-AF65-F5344CB8AC3E}">
        <p14:creationId xmlns:p14="http://schemas.microsoft.com/office/powerpoint/2010/main" val="1528434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171450" indent="-171450" rtl="0">
              <a:buFont typeface="Arial" panose="020B0604020202020204" pitchFamily="34" charset="0"/>
              <a:buChar char="•"/>
            </a:pPr>
            <a:r>
              <a:rPr lang="de-DE" dirty="0"/>
              <a:t>Grafik Framework – Modernes Programmiermodell Webbrowser/Windows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XAML (Fenster, 2D/3D Grafiken, Dokumente, Animationen, Videos)</a:t>
            </a:r>
          </a:p>
          <a:p>
            <a:pPr marL="171450" indent="-171450" rtl="0">
              <a:buFont typeface="Arial" panose="020B0604020202020204" pitchFamily="34" charset="0"/>
              <a:buChar char="•"/>
            </a:pPr>
            <a:r>
              <a:rPr lang="de-DE" dirty="0"/>
              <a:t>Visualisierungsmöglichkeiten (Farbübergänge, Verformungen, Bewegungen, Schatten, Spiegeleffekte, </a:t>
            </a:r>
            <a:r>
              <a:rPr lang="de-DE" dirty="0" err="1"/>
              <a:t>Bildeveränderungen</a:t>
            </a:r>
            <a:r>
              <a:rPr lang="de-DE" dirty="0"/>
              <a:t>, </a:t>
            </a:r>
            <a:r>
              <a:rPr lang="de-DE" dirty="0" err="1"/>
              <a:t>Überlblendeffekte</a:t>
            </a:r>
            <a:r>
              <a:rPr lang="de-DE" dirty="0"/>
              <a:t>)</a:t>
            </a:r>
          </a:p>
          <a:p>
            <a:pPr marL="171450" indent="-171450" rtl="0">
              <a:buFont typeface="Arial" panose="020B0604020202020204" pitchFamily="34" charset="0"/>
              <a:buChar char="•"/>
            </a:pPr>
            <a:r>
              <a:rPr lang="de-DE" dirty="0"/>
              <a:t>Kombinieren + wiederverwendbare Styles</a:t>
            </a:r>
          </a:p>
          <a:p>
            <a:pPr marL="171450" indent="-171450" rtl="0">
              <a:buFont typeface="Arial" panose="020B0604020202020204" pitchFamily="34" charset="0"/>
              <a:buChar char="•"/>
            </a:pPr>
            <a:r>
              <a:rPr lang="de-DE" dirty="0"/>
              <a:t>XAML</a:t>
            </a:r>
          </a:p>
          <a:p>
            <a:pPr marL="628650" lvl="1" indent="-171450" rtl="0">
              <a:buFont typeface="Arial" panose="020B0604020202020204" pitchFamily="34" charset="0"/>
              <a:buChar char="•"/>
            </a:pPr>
            <a:r>
              <a:rPr lang="de-DE" dirty="0"/>
              <a:t>Gestaltungssprache + Verhaltensweisen, Transformationen, Animationen</a:t>
            </a:r>
          </a:p>
          <a:p>
            <a:pPr marL="171450" lvl="0" indent="-171450" rtl="0">
              <a:buFont typeface="Arial" panose="020B0604020202020204" pitchFamily="34" charset="0"/>
              <a:buChar char="•"/>
            </a:pPr>
            <a:r>
              <a:rPr lang="de-DE" dirty="0"/>
              <a:t>Ressourcen</a:t>
            </a:r>
          </a:p>
          <a:p>
            <a:pPr marL="628650" lvl="1" indent="-171450" rtl="0">
              <a:buFont typeface="Arial" panose="020B0604020202020204" pitchFamily="34" charset="0"/>
              <a:buChar char="•"/>
            </a:pPr>
            <a:r>
              <a:rPr lang="de-DE" dirty="0"/>
              <a:t>Datentypen -  Dateiaufteilung – Static o. Dynamic</a:t>
            </a:r>
          </a:p>
          <a:p>
            <a:pPr marL="171450" lvl="0" indent="-171450" rtl="0">
              <a:buFont typeface="Arial" panose="020B0604020202020204" pitchFamily="34" charset="0"/>
              <a:buChar char="•"/>
            </a:pPr>
            <a:r>
              <a:rPr lang="de-DE" dirty="0"/>
              <a:t>Binding</a:t>
            </a:r>
          </a:p>
          <a:p>
            <a:pPr marL="628650" lvl="1" indent="-171450" rtl="0">
              <a:buFont typeface="Arial" panose="020B0604020202020204" pitchFamily="34" charset="0"/>
              <a:buChar char="•"/>
            </a:pPr>
            <a:r>
              <a:rPr lang="de-DE" dirty="0"/>
              <a:t>Eigenschaften – Ziel Binding – </a:t>
            </a:r>
            <a:r>
              <a:rPr lang="de-DE" dirty="0" err="1"/>
              <a:t>Dependency</a:t>
            </a:r>
            <a:r>
              <a:rPr lang="de-DE" dirty="0"/>
              <a:t> Property</a:t>
            </a:r>
          </a:p>
          <a:p>
            <a:pPr marL="171450" lvl="0" indent="-171450" rtl="0">
              <a:buFont typeface="Arial" panose="020B0604020202020204" pitchFamily="34" charset="0"/>
              <a:buChar char="•"/>
            </a:pPr>
            <a:r>
              <a:rPr lang="de-DE" dirty="0"/>
              <a:t>Converter</a:t>
            </a:r>
          </a:p>
          <a:p>
            <a:pPr marL="171450" lvl="0" indent="-171450" rtl="0">
              <a:buFont typeface="Arial" panose="020B0604020202020204" pitchFamily="34" charset="0"/>
              <a:buChar char="•"/>
            </a:pPr>
            <a:r>
              <a:rPr lang="de-DE" dirty="0"/>
              <a:t>Styles</a:t>
            </a:r>
          </a:p>
          <a:p>
            <a:pPr marL="171450" lvl="0" indent="-171450" rtl="0">
              <a:buFont typeface="Arial" panose="020B0604020202020204" pitchFamily="34" charset="0"/>
              <a:buChar char="•"/>
            </a:pPr>
            <a:r>
              <a:rPr lang="de-DE" dirty="0" err="1"/>
              <a:t>DataTemplates</a:t>
            </a:r>
            <a:endParaRPr lang="de-DE" dirty="0"/>
          </a:p>
          <a:p>
            <a:pPr marL="171450" indent="-171450" rtl="0">
              <a:buFontTx/>
              <a:buChar char="-"/>
            </a:pPr>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7</a:t>
            </a:fld>
            <a:endParaRPr lang="de-DE" dirty="0"/>
          </a:p>
        </p:txBody>
      </p:sp>
    </p:spTree>
    <p:extLst>
      <p:ext uri="{BB962C8B-B14F-4D97-AF65-F5344CB8AC3E}">
        <p14:creationId xmlns:p14="http://schemas.microsoft.com/office/powerpoint/2010/main" val="3688730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9</a:t>
            </a:fld>
            <a:endParaRPr lang="de-DE" dirty="0"/>
          </a:p>
        </p:txBody>
      </p:sp>
    </p:spTree>
    <p:extLst>
      <p:ext uri="{BB962C8B-B14F-4D97-AF65-F5344CB8AC3E}">
        <p14:creationId xmlns:p14="http://schemas.microsoft.com/office/powerpoint/2010/main" val="1612882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10</a:t>
            </a:fld>
            <a:endParaRPr lang="de-DE" dirty="0"/>
          </a:p>
        </p:txBody>
      </p:sp>
    </p:spTree>
    <p:extLst>
      <p:ext uri="{BB962C8B-B14F-4D97-AF65-F5344CB8AC3E}">
        <p14:creationId xmlns:p14="http://schemas.microsoft.com/office/powerpoint/2010/main" val="1251418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11</a:t>
            </a:fld>
            <a:endParaRPr lang="de-DE" dirty="0"/>
          </a:p>
        </p:txBody>
      </p:sp>
    </p:spTree>
    <p:extLst>
      <p:ext uri="{BB962C8B-B14F-4D97-AF65-F5344CB8AC3E}">
        <p14:creationId xmlns:p14="http://schemas.microsoft.com/office/powerpoint/2010/main" val="651277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Taschenrechner erstmal einmal zeigen</a:t>
            </a:r>
            <a:br>
              <a:rPr lang="de-DE" dirty="0"/>
            </a:br>
            <a:r>
              <a:rPr lang="de-DE" dirty="0"/>
              <a:t>Anfangen bei </a:t>
            </a:r>
            <a:r>
              <a:rPr lang="de-DE" dirty="0" err="1"/>
              <a:t>CalculatorViewModel</a:t>
            </a:r>
            <a:r>
              <a:rPr lang="de-DE" dirty="0"/>
              <a:t> und </a:t>
            </a:r>
            <a:r>
              <a:rPr lang="de-DE" dirty="0" err="1"/>
              <a:t>loadOperations</a:t>
            </a:r>
            <a:r>
              <a:rPr lang="de-DE" dirty="0"/>
              <a:t>() zeigen und dann Schritt für Schritt durchgehen: Konstruktor, </a:t>
            </a:r>
            <a:r>
              <a:rPr lang="de-DE" dirty="0" err="1"/>
              <a:t>MathNumber</a:t>
            </a:r>
            <a:r>
              <a:rPr lang="de-DE" dirty="0"/>
              <a:t>, Befüllung der Collection, Rückgabe</a:t>
            </a:r>
          </a:p>
        </p:txBody>
      </p:sp>
      <p:sp>
        <p:nvSpPr>
          <p:cNvPr id="4" name="Foliennummernplatzhalter 3"/>
          <p:cNvSpPr>
            <a:spLocks noGrp="1"/>
          </p:cNvSpPr>
          <p:nvPr>
            <p:ph type="sldNum" sz="quarter" idx="10"/>
          </p:nvPr>
        </p:nvSpPr>
        <p:spPr/>
        <p:txBody>
          <a:bodyPr/>
          <a:lstStyle/>
          <a:p>
            <a:pPr rtl="0"/>
            <a:fld id="{82869989-EB00-4EE7-BCB5-25BDC5BB29F8}" type="slidenum">
              <a:rPr lang="de-DE" smtClean="0"/>
              <a:t>13</a:t>
            </a:fld>
            <a:endParaRPr lang="de-DE" dirty="0"/>
          </a:p>
        </p:txBody>
      </p:sp>
    </p:spTree>
    <p:extLst>
      <p:ext uri="{BB962C8B-B14F-4D97-AF65-F5344CB8AC3E}">
        <p14:creationId xmlns:p14="http://schemas.microsoft.com/office/powerpoint/2010/main" val="3158757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5" name="Gruppe 4"/>
          <p:cNvGrpSpPr/>
          <p:nvPr userDrawn="1"/>
        </p:nvGrpSpPr>
        <p:grpSpPr bwMode="hidden">
          <a:xfrm>
            <a:off x="-1" y="0"/>
            <a:ext cx="12192002" cy="6858000"/>
            <a:chOff x="-1" y="0"/>
            <a:chExt cx="12192002" cy="6858000"/>
          </a:xfrm>
        </p:grpSpPr>
        <p:cxnSp>
          <p:nvCxnSpPr>
            <p:cNvPr id="6" name="Gerader Verbinde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e 22"/>
            <p:cNvGrpSpPr/>
            <p:nvPr userDrawn="1"/>
          </p:nvGrpSpPr>
          <p:grpSpPr bwMode="hidden">
            <a:xfrm>
              <a:off x="-1" y="0"/>
              <a:ext cx="12192001" cy="6858000"/>
              <a:chOff x="-1" y="0"/>
              <a:chExt cx="12192001" cy="6858000"/>
            </a:xfrm>
          </p:grpSpPr>
          <p:cxnSp>
            <p:nvCxnSpPr>
              <p:cNvPr id="41" name="Gerader Verbinde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e 45"/>
              <p:cNvGrpSpPr/>
              <p:nvPr/>
            </p:nvGrpSpPr>
            <p:grpSpPr bwMode="hidden">
              <a:xfrm>
                <a:off x="6327885" y="0"/>
                <a:ext cx="5864115" cy="5898673"/>
                <a:chOff x="6327885" y="0"/>
                <a:chExt cx="5864115" cy="5898673"/>
              </a:xfrm>
            </p:grpSpPr>
            <p:cxnSp>
              <p:nvCxnSpPr>
                <p:cNvPr id="52" name="Gerader Verbinde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Gerader Verbinde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e 23"/>
            <p:cNvGrpSpPr/>
            <p:nvPr userDrawn="1"/>
          </p:nvGrpSpPr>
          <p:grpSpPr bwMode="hidden">
            <a:xfrm flipH="1">
              <a:off x="0" y="0"/>
              <a:ext cx="12192001" cy="6858000"/>
              <a:chOff x="-1" y="0"/>
              <a:chExt cx="12192001" cy="6858000"/>
            </a:xfrm>
          </p:grpSpPr>
          <p:cxnSp>
            <p:nvCxnSpPr>
              <p:cNvPr id="25" name="Gerader Verbinde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e 29"/>
              <p:cNvGrpSpPr/>
              <p:nvPr/>
            </p:nvGrpSpPr>
            <p:grpSpPr bwMode="hidden">
              <a:xfrm>
                <a:off x="6327885" y="0"/>
                <a:ext cx="5864115" cy="5898673"/>
                <a:chOff x="6327885" y="0"/>
                <a:chExt cx="5864115" cy="5898673"/>
              </a:xfrm>
            </p:grpSpPr>
            <p:cxnSp>
              <p:nvCxnSpPr>
                <p:cNvPr id="36" name="Gerader Verbinde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Gerader Verbinde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ctrTitle" hasCustomPrompt="1"/>
          </p:nvPr>
        </p:nvSpPr>
        <p:spPr>
          <a:xfrm>
            <a:off x="1293845" y="1909346"/>
            <a:ext cx="9604310" cy="3383280"/>
          </a:xfrm>
        </p:spPr>
        <p:txBody>
          <a:bodyPr rtlCol="0" anchor="b">
            <a:normAutofit/>
          </a:bodyPr>
          <a:lstStyle>
            <a:lvl1pPr algn="l">
              <a:lnSpc>
                <a:spcPct val="76000"/>
              </a:lnSpc>
              <a:defRPr sz="8000" cap="none" baseline="0">
                <a:solidFill>
                  <a:schemeClr val="tx1"/>
                </a:solidFill>
              </a:defRPr>
            </a:lvl1pPr>
          </a:lstStyle>
          <a:p>
            <a:pPr rtl="0"/>
            <a:r>
              <a:rPr lang="de-DE"/>
              <a:t>Titelmasterformat durch Klicken bearbeiten</a:t>
            </a:r>
            <a:endParaRPr lang="de-DE" dirty="0"/>
          </a:p>
        </p:txBody>
      </p:sp>
      <p:sp>
        <p:nvSpPr>
          <p:cNvPr id="3" name="Untertitel 2"/>
          <p:cNvSpPr>
            <a:spLocks noGrp="1"/>
          </p:cNvSpPr>
          <p:nvPr>
            <p:ph type="subTitle" idx="1" hasCustomPrompt="1"/>
          </p:nvPr>
        </p:nvSpPr>
        <p:spPr>
          <a:xfrm>
            <a:off x="1293845" y="5432564"/>
            <a:ext cx="9604310" cy="457200"/>
          </a:xfrm>
        </p:spPr>
        <p:txBody>
          <a:bodyPr rtlCol="0">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a:t>Formatvorlage des Untertitelmasters durch Klicken bearbeiten</a:t>
            </a:r>
            <a:endParaRPr lang="de-DE" dirty="0"/>
          </a:p>
        </p:txBody>
      </p:sp>
      <p:cxnSp>
        <p:nvCxnSpPr>
          <p:cNvPr id="58" name="Gerader Verbinde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Vertikaler Textplatzhalter 2"/>
          <p:cNvSpPr>
            <a:spLocks noGrp="1"/>
          </p:cNvSpPr>
          <p:nvPr>
            <p:ph type="body" orient="vert" idx="1"/>
          </p:nvPr>
        </p:nvSpPr>
        <p:spPr/>
        <p:txBody>
          <a:bodyPr vert="eaVert" rtlCol="0"/>
          <a:lstStyle>
            <a:lvl1pPr rtl="0">
              <a:defRPr/>
            </a:lvl1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r>
              <a:rPr lang="de-DE"/>
              <a:t>Fußzeile hinzufügen</a:t>
            </a:r>
            <a:endParaRPr lang="de-DE" dirty="0"/>
          </a:p>
        </p:txBody>
      </p:sp>
      <p:sp>
        <p:nvSpPr>
          <p:cNvPr id="4" name="Datumsplatzhalter 3"/>
          <p:cNvSpPr>
            <a:spLocks noGrp="1"/>
          </p:cNvSpPr>
          <p:nvPr>
            <p:ph type="dt" sz="half" idx="10"/>
          </p:nvPr>
        </p:nvSpPr>
        <p:spPr/>
        <p:txBody>
          <a:bodyPr rtlCol="0"/>
          <a:lstStyle/>
          <a:p>
            <a:pPr rtl="0"/>
            <a:fld id="{A0477854-1E5E-4784-9BDB-43D41F13015D}" type="datetime1">
              <a:rPr lang="de-DE" smtClean="0"/>
              <a:t>24.01.2019</a:t>
            </a:fld>
            <a:endParaRPr lang="de-DE" dirty="0"/>
          </a:p>
        </p:txBody>
      </p:sp>
      <p:sp>
        <p:nvSpPr>
          <p:cNvPr id="6" name="Foliennummernplatzhalter 5"/>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hasCustomPrompt="1"/>
          </p:nvPr>
        </p:nvSpPr>
        <p:spPr>
          <a:xfrm>
            <a:off x="9209314" y="489856"/>
            <a:ext cx="1687286" cy="5301343"/>
          </a:xfrm>
        </p:spPr>
        <p:txBody>
          <a:bodyPr vert="eaVert" rtlCol="0"/>
          <a:lstStyle/>
          <a:p>
            <a:pPr rtl="0"/>
            <a:r>
              <a:rPr lang="de-DE"/>
              <a:t>Titelmasterformat durch Klicken bearbeiten</a:t>
            </a:r>
            <a:endParaRPr lang="de-DE" dirty="0"/>
          </a:p>
        </p:txBody>
      </p:sp>
      <p:sp>
        <p:nvSpPr>
          <p:cNvPr id="3" name="Vertikaler Textplatzhalter 2"/>
          <p:cNvSpPr>
            <a:spLocks noGrp="1"/>
          </p:cNvSpPr>
          <p:nvPr>
            <p:ph type="body" orient="vert" idx="1"/>
          </p:nvPr>
        </p:nvSpPr>
        <p:spPr>
          <a:xfrm>
            <a:off x="1295399" y="489856"/>
            <a:ext cx="7587344" cy="5301343"/>
          </a:xfrm>
        </p:spPr>
        <p:txBody>
          <a:bodyPr vert="eaVert" rtlCol="0"/>
          <a:lstStyle>
            <a:lvl1pPr rtl="0">
              <a:defRPr/>
            </a:lvl1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r>
              <a:rPr lang="de-DE"/>
              <a:t>Fußzeile hinzufügen</a:t>
            </a:r>
            <a:endParaRPr lang="de-DE" dirty="0"/>
          </a:p>
        </p:txBody>
      </p:sp>
      <p:sp>
        <p:nvSpPr>
          <p:cNvPr id="4" name="Datumsplatzhalter 3"/>
          <p:cNvSpPr>
            <a:spLocks noGrp="1"/>
          </p:cNvSpPr>
          <p:nvPr>
            <p:ph type="dt" sz="half" idx="10"/>
          </p:nvPr>
        </p:nvSpPr>
        <p:spPr/>
        <p:txBody>
          <a:bodyPr rtlCol="0"/>
          <a:lstStyle/>
          <a:p>
            <a:pPr rtl="0"/>
            <a:fld id="{7F7032EE-C68C-4D26-8D69-0D76468C1D20}" type="datetime1">
              <a:rPr lang="de-DE" smtClean="0"/>
              <a:t>24.01.2019</a:t>
            </a:fld>
            <a:endParaRPr lang="de-DE" dirty="0"/>
          </a:p>
        </p:txBody>
      </p:sp>
      <p:sp>
        <p:nvSpPr>
          <p:cNvPr id="6" name="Foliennummernplatzhalter 5"/>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Inhaltsplatzhalter 2"/>
          <p:cNvSpPr>
            <a:spLocks noGrp="1"/>
          </p:cNvSpPr>
          <p:nvPr>
            <p:ph idx="1"/>
          </p:nvPr>
        </p:nvSpPr>
        <p:spPr/>
        <p:txBody>
          <a:bodyPr rtlCol="0"/>
          <a:lstStyle>
            <a:lvl1pPr rtl="0">
              <a:defRPr/>
            </a:lvl1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r>
              <a:rPr lang="de-DE"/>
              <a:t>Fußzeile hinzufügen</a:t>
            </a:r>
            <a:endParaRPr lang="de-DE" dirty="0"/>
          </a:p>
        </p:txBody>
      </p:sp>
      <p:sp>
        <p:nvSpPr>
          <p:cNvPr id="4" name="Datumsplatzhalter 3"/>
          <p:cNvSpPr>
            <a:spLocks noGrp="1"/>
          </p:cNvSpPr>
          <p:nvPr>
            <p:ph type="dt" sz="half" idx="10"/>
          </p:nvPr>
        </p:nvSpPr>
        <p:spPr/>
        <p:txBody>
          <a:bodyPr rtlCol="0"/>
          <a:lstStyle/>
          <a:p>
            <a:pPr rtl="0"/>
            <a:fld id="{35A004FD-F6EF-426C-AEB2-3916FA37C1D0}" type="datetime1">
              <a:rPr lang="de-DE" smtClean="0"/>
              <a:t>24.01.2019</a:t>
            </a:fld>
            <a:endParaRPr lang="de-DE" dirty="0"/>
          </a:p>
        </p:txBody>
      </p:sp>
      <p:sp>
        <p:nvSpPr>
          <p:cNvPr id="6" name="Foliennummernplatzhalter 5"/>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e 6"/>
          <p:cNvGrpSpPr/>
          <p:nvPr userDrawn="1"/>
        </p:nvGrpSpPr>
        <p:grpSpPr bwMode="hidden">
          <a:xfrm>
            <a:off x="-1" y="0"/>
            <a:ext cx="12192002" cy="6858000"/>
            <a:chOff x="-1" y="0"/>
            <a:chExt cx="12192002" cy="6858000"/>
          </a:xfrm>
        </p:grpSpPr>
        <p:cxnSp>
          <p:nvCxnSpPr>
            <p:cNvPr id="8" name="Gerader Verbinde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e 23"/>
            <p:cNvGrpSpPr/>
            <p:nvPr userDrawn="1"/>
          </p:nvGrpSpPr>
          <p:grpSpPr bwMode="hidden">
            <a:xfrm>
              <a:off x="-1" y="0"/>
              <a:ext cx="12192001" cy="6858000"/>
              <a:chOff x="-1" y="0"/>
              <a:chExt cx="12192001" cy="6858000"/>
            </a:xfrm>
          </p:grpSpPr>
          <p:cxnSp>
            <p:nvCxnSpPr>
              <p:cNvPr id="42" name="Gerader Verbinde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e 46"/>
              <p:cNvGrpSpPr/>
              <p:nvPr/>
            </p:nvGrpSpPr>
            <p:grpSpPr bwMode="hidden">
              <a:xfrm>
                <a:off x="6327885" y="0"/>
                <a:ext cx="5864115" cy="5898673"/>
                <a:chOff x="6327885" y="0"/>
                <a:chExt cx="5864115" cy="5898673"/>
              </a:xfrm>
            </p:grpSpPr>
            <p:cxnSp>
              <p:nvCxnSpPr>
                <p:cNvPr id="53" name="Gerader Verbinde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Gerader Verbinde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e 24"/>
            <p:cNvGrpSpPr/>
            <p:nvPr userDrawn="1"/>
          </p:nvGrpSpPr>
          <p:grpSpPr bwMode="hidden">
            <a:xfrm flipH="1">
              <a:off x="0" y="0"/>
              <a:ext cx="12192001" cy="6858000"/>
              <a:chOff x="-1" y="0"/>
              <a:chExt cx="12192001" cy="6858000"/>
            </a:xfrm>
          </p:grpSpPr>
          <p:cxnSp>
            <p:nvCxnSpPr>
              <p:cNvPr id="26" name="Gerader Verbinde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e 30"/>
              <p:cNvGrpSpPr/>
              <p:nvPr/>
            </p:nvGrpSpPr>
            <p:grpSpPr bwMode="hidden">
              <a:xfrm>
                <a:off x="6327885" y="0"/>
                <a:ext cx="5864115" cy="5898673"/>
                <a:chOff x="6327885" y="0"/>
                <a:chExt cx="5864115" cy="5898673"/>
              </a:xfrm>
            </p:grpSpPr>
            <p:cxnSp>
              <p:nvCxnSpPr>
                <p:cNvPr id="37" name="Gerader Verbinde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Gerader Verbinde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title" hasCustomPrompt="1"/>
          </p:nvPr>
        </p:nvSpPr>
        <p:spPr>
          <a:xfrm>
            <a:off x="1295400" y="2541573"/>
            <a:ext cx="9601200" cy="2743200"/>
          </a:xfrm>
        </p:spPr>
        <p:txBody>
          <a:bodyPr rtlCol="0" anchor="b">
            <a:normAutofit/>
          </a:bodyPr>
          <a:lstStyle>
            <a:lvl1pPr>
              <a:lnSpc>
                <a:spcPct val="85000"/>
              </a:lnSpc>
              <a:defRPr sz="6000" cap="none" baseline="0">
                <a:solidFill>
                  <a:schemeClr val="tx1"/>
                </a:solidFill>
              </a:defRPr>
            </a:lvl1pPr>
          </a:lstStyle>
          <a:p>
            <a:pPr rtl="0"/>
            <a:r>
              <a:rPr lang="de-DE"/>
              <a:t>Titelmasterformat durch Klicken bearbeiten</a:t>
            </a:r>
            <a:endParaRPr lang="de-DE" dirty="0"/>
          </a:p>
        </p:txBody>
      </p:sp>
      <p:sp>
        <p:nvSpPr>
          <p:cNvPr id="3" name="Textplatzhalter 2"/>
          <p:cNvSpPr>
            <a:spLocks noGrp="1"/>
          </p:cNvSpPr>
          <p:nvPr>
            <p:ph type="body" idx="1"/>
          </p:nvPr>
        </p:nvSpPr>
        <p:spPr>
          <a:xfrm>
            <a:off x="1295400" y="5431536"/>
            <a:ext cx="9601200" cy="457200"/>
          </a:xfrm>
        </p:spPr>
        <p:txBody>
          <a:bodyPr rtlCol="0">
            <a:normAutofit/>
          </a:bodyPr>
          <a:lstStyle>
            <a:lvl1pPr marL="0" indent="0" rtl="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de-DE"/>
              <a:t>Mastertextformat bearbeiten</a:t>
            </a:r>
          </a:p>
        </p:txBody>
      </p:sp>
      <p:cxnSp>
        <p:nvCxnSpPr>
          <p:cNvPr id="58" name="Gerader Verbinde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Inhaltsplatzhalter 2"/>
          <p:cNvSpPr>
            <a:spLocks noGrp="1"/>
          </p:cNvSpPr>
          <p:nvPr>
            <p:ph sz="half" idx="1"/>
          </p:nvPr>
        </p:nvSpPr>
        <p:spPr>
          <a:xfrm>
            <a:off x="1295400" y="1981199"/>
            <a:ext cx="4572000" cy="3810001"/>
          </a:xfrm>
        </p:spPr>
        <p:txBody>
          <a:bodyPr rtlCol="0">
            <a:normAutofit/>
          </a:bodyPr>
          <a:lstStyle>
            <a:lvl1pPr rtl="0">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Inhaltsplatzhalter 3"/>
          <p:cNvSpPr>
            <a:spLocks noGrp="1"/>
          </p:cNvSpPr>
          <p:nvPr>
            <p:ph sz="half" idx="2"/>
          </p:nvPr>
        </p:nvSpPr>
        <p:spPr>
          <a:xfrm>
            <a:off x="6324600" y="1981199"/>
            <a:ext cx="4572000" cy="3810001"/>
          </a:xfrm>
        </p:spPr>
        <p:txBody>
          <a:bodyPr rtlCol="0">
            <a:normAutofit/>
          </a:bodyPr>
          <a:lstStyle>
            <a:lvl1pPr rtl="0">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6" name="Fußzeilenplatzhalter 5"/>
          <p:cNvSpPr>
            <a:spLocks noGrp="1"/>
          </p:cNvSpPr>
          <p:nvPr>
            <p:ph type="ftr" sz="quarter" idx="11"/>
          </p:nvPr>
        </p:nvSpPr>
        <p:spPr/>
        <p:txBody>
          <a:bodyPr rtlCol="0"/>
          <a:lstStyle/>
          <a:p>
            <a:pPr rtl="0"/>
            <a:r>
              <a:rPr lang="de-DE"/>
              <a:t>Fußzeile hinzufügen</a:t>
            </a:r>
            <a:endParaRPr lang="de-DE" dirty="0"/>
          </a:p>
        </p:txBody>
      </p:sp>
      <p:sp>
        <p:nvSpPr>
          <p:cNvPr id="5" name="Datumsplatzhalter 4"/>
          <p:cNvSpPr>
            <a:spLocks noGrp="1"/>
          </p:cNvSpPr>
          <p:nvPr>
            <p:ph type="dt" sz="half" idx="10"/>
          </p:nvPr>
        </p:nvSpPr>
        <p:spPr/>
        <p:txBody>
          <a:bodyPr rtlCol="0"/>
          <a:lstStyle/>
          <a:p>
            <a:pPr rtl="0"/>
            <a:fld id="{0FC999E1-9E53-4DFB-B02D-FCD47F7383BB}" type="datetime1">
              <a:rPr lang="de-DE" smtClean="0"/>
              <a:t>24.01.2019</a:t>
            </a:fld>
            <a:endParaRPr lang="de-DE" dirty="0"/>
          </a:p>
        </p:txBody>
      </p:sp>
      <p:sp>
        <p:nvSpPr>
          <p:cNvPr id="7" name="Foliennummernplatzhalter 6"/>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Textplatzhalter 2"/>
          <p:cNvSpPr>
            <a:spLocks noGrp="1"/>
          </p:cNvSpPr>
          <p:nvPr>
            <p:ph type="body" idx="1"/>
          </p:nvPr>
        </p:nvSpPr>
        <p:spPr>
          <a:xfrm>
            <a:off x="1295400" y="1818322"/>
            <a:ext cx="4572000" cy="641350"/>
          </a:xfrm>
        </p:spPr>
        <p:txBody>
          <a:bodyPr rtlCol="0" anchor="ctr">
            <a:normAutofit/>
          </a:bodyPr>
          <a:lstStyle>
            <a:lvl1pPr marL="0" indent="0" rtl="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295400" y="2503713"/>
            <a:ext cx="4572000" cy="3287487"/>
          </a:xfrm>
        </p:spPr>
        <p:txBody>
          <a:bodyPr rtlCol="0">
            <a:normAutofit/>
          </a:bodyPr>
          <a:lstStyle>
            <a:lvl1pPr rtl="0">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Textplatzhalter 4"/>
          <p:cNvSpPr>
            <a:spLocks noGrp="1"/>
          </p:cNvSpPr>
          <p:nvPr>
            <p:ph type="body" sz="quarter" idx="3"/>
          </p:nvPr>
        </p:nvSpPr>
        <p:spPr>
          <a:xfrm>
            <a:off x="6324600" y="1818322"/>
            <a:ext cx="4572000" cy="641350"/>
          </a:xfrm>
        </p:spPr>
        <p:txBody>
          <a:bodyPr rtlCol="0" anchor="ctr">
            <a:normAutofit/>
          </a:bodyPr>
          <a:lstStyle>
            <a:lvl1pPr marL="0" indent="0" rtl="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324600" y="2503713"/>
            <a:ext cx="4572000" cy="3287487"/>
          </a:xfrm>
        </p:spPr>
        <p:txBody>
          <a:bodyPr rtlCol="0">
            <a:normAutofit/>
          </a:bodyPr>
          <a:lstStyle>
            <a:lvl1pPr rtl="0">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8" name="Fußzeilenplatzhalter 7"/>
          <p:cNvSpPr>
            <a:spLocks noGrp="1"/>
          </p:cNvSpPr>
          <p:nvPr>
            <p:ph type="ftr" sz="quarter" idx="11"/>
          </p:nvPr>
        </p:nvSpPr>
        <p:spPr/>
        <p:txBody>
          <a:bodyPr rtlCol="0"/>
          <a:lstStyle/>
          <a:p>
            <a:pPr rtl="0"/>
            <a:r>
              <a:rPr lang="de-DE"/>
              <a:t>Fußzeile hinzufügen</a:t>
            </a:r>
            <a:endParaRPr lang="de-DE" dirty="0"/>
          </a:p>
        </p:txBody>
      </p:sp>
      <p:sp>
        <p:nvSpPr>
          <p:cNvPr id="7" name="Datumsplatzhalter 6"/>
          <p:cNvSpPr>
            <a:spLocks noGrp="1"/>
          </p:cNvSpPr>
          <p:nvPr>
            <p:ph type="dt" sz="half" idx="10"/>
          </p:nvPr>
        </p:nvSpPr>
        <p:spPr/>
        <p:txBody>
          <a:bodyPr rtlCol="0"/>
          <a:lstStyle/>
          <a:p>
            <a:pPr rtl="0"/>
            <a:fld id="{FB4A9DD5-9D53-4452-86D6-52D2DBB7CE0F}" type="datetime1">
              <a:rPr lang="de-DE" smtClean="0"/>
              <a:t>24.01.2019</a:t>
            </a:fld>
            <a:endParaRPr lang="de-DE" dirty="0"/>
          </a:p>
        </p:txBody>
      </p:sp>
      <p:sp>
        <p:nvSpPr>
          <p:cNvPr id="9" name="Foliennummernplatzhalter 8"/>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4" name="Fußzeilenplatzhalter 3"/>
          <p:cNvSpPr>
            <a:spLocks noGrp="1"/>
          </p:cNvSpPr>
          <p:nvPr>
            <p:ph type="ftr" sz="quarter" idx="11"/>
          </p:nvPr>
        </p:nvSpPr>
        <p:spPr/>
        <p:txBody>
          <a:bodyPr rtlCol="0"/>
          <a:lstStyle/>
          <a:p>
            <a:pPr rtl="0"/>
            <a:r>
              <a:rPr lang="de-DE"/>
              <a:t>Fußzeile hinzufügen</a:t>
            </a:r>
            <a:endParaRPr lang="de-DE" dirty="0"/>
          </a:p>
        </p:txBody>
      </p:sp>
      <p:sp>
        <p:nvSpPr>
          <p:cNvPr id="3" name="Datumsplatzhalter 2"/>
          <p:cNvSpPr>
            <a:spLocks noGrp="1"/>
          </p:cNvSpPr>
          <p:nvPr>
            <p:ph type="dt" sz="half" idx="10"/>
          </p:nvPr>
        </p:nvSpPr>
        <p:spPr/>
        <p:txBody>
          <a:bodyPr rtlCol="0"/>
          <a:lstStyle/>
          <a:p>
            <a:pPr rtl="0"/>
            <a:fld id="{81D108C1-8142-461C-8C4D-9593FE9CC525}" type="datetime1">
              <a:rPr lang="de-DE" smtClean="0"/>
              <a:t>24.01.2019</a:t>
            </a:fld>
            <a:endParaRPr lang="de-DE" dirty="0"/>
          </a:p>
        </p:txBody>
      </p:sp>
      <p:sp>
        <p:nvSpPr>
          <p:cNvPr id="5" name="Foliennummernplatzhalter 4"/>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grpSp>
        <p:nvGrpSpPr>
          <p:cNvPr id="161" name="Gruppe 160"/>
          <p:cNvGrpSpPr/>
          <p:nvPr userDrawn="1"/>
        </p:nvGrpSpPr>
        <p:grpSpPr bwMode="hidden">
          <a:xfrm>
            <a:off x="-1" y="0"/>
            <a:ext cx="12192002" cy="6858000"/>
            <a:chOff x="-1" y="0"/>
            <a:chExt cx="12192002" cy="6858000"/>
          </a:xfrm>
        </p:grpSpPr>
        <p:cxnSp>
          <p:nvCxnSpPr>
            <p:cNvPr id="162" name="Gerader Verbinde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Gerader Verbinde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Gerader Verbinde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Gerader Verbinde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Gerader Verbinde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Gerader Verbinde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Gerader Verbinde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Gerader Verbinde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Gerader Verbinde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Gerader Verbinde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Gerader Verbinde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Gerader Verbinde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Gerader Verbinde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Gerader Verbinde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e 177"/>
            <p:cNvGrpSpPr/>
            <p:nvPr userDrawn="1"/>
          </p:nvGrpSpPr>
          <p:grpSpPr bwMode="hidden">
            <a:xfrm>
              <a:off x="-1" y="0"/>
              <a:ext cx="12192001" cy="6858000"/>
              <a:chOff x="-1" y="0"/>
              <a:chExt cx="12192001" cy="6858000"/>
            </a:xfrm>
          </p:grpSpPr>
          <p:cxnSp>
            <p:nvCxnSpPr>
              <p:cNvPr id="196" name="Gerader Verbinde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Gerader Verbinde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Gerader Verbinde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Gerader Verbinde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Gerader Verbinde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e 200"/>
              <p:cNvGrpSpPr/>
              <p:nvPr/>
            </p:nvGrpSpPr>
            <p:grpSpPr bwMode="hidden">
              <a:xfrm>
                <a:off x="6327885" y="0"/>
                <a:ext cx="5864115" cy="5898673"/>
                <a:chOff x="6327885" y="0"/>
                <a:chExt cx="5864115" cy="5898673"/>
              </a:xfrm>
            </p:grpSpPr>
            <p:cxnSp>
              <p:nvCxnSpPr>
                <p:cNvPr id="207" name="Gerader Verbinde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Gerader Verbinde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Gerader Verbinde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Gerader Verbinde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Gerader Verbinde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Gerader Verbinde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Gerader Verbinde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Gerader Verbinde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Gerader Verbinde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e 178"/>
            <p:cNvGrpSpPr/>
            <p:nvPr userDrawn="1"/>
          </p:nvGrpSpPr>
          <p:grpSpPr bwMode="hidden">
            <a:xfrm flipH="1">
              <a:off x="0" y="0"/>
              <a:ext cx="12192001" cy="6858000"/>
              <a:chOff x="-1" y="0"/>
              <a:chExt cx="12192001" cy="6858000"/>
            </a:xfrm>
          </p:grpSpPr>
          <p:cxnSp>
            <p:nvCxnSpPr>
              <p:cNvPr id="180" name="Gerader Verbinde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Gerader Verbinde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Gerader Verbinde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Gerader Verbinde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e 184"/>
              <p:cNvGrpSpPr/>
              <p:nvPr/>
            </p:nvGrpSpPr>
            <p:grpSpPr bwMode="hidden">
              <a:xfrm>
                <a:off x="6327885" y="0"/>
                <a:ext cx="5864115" cy="5898673"/>
                <a:chOff x="6327885" y="0"/>
                <a:chExt cx="5864115" cy="5898673"/>
              </a:xfrm>
            </p:grpSpPr>
            <p:cxnSp>
              <p:nvCxnSpPr>
                <p:cNvPr id="191" name="Gerader Verbinde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Gerader Verbinde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Gerader Verbinde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Gerader Verbinde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Gerader Verbinde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Gerader Verbinde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Gerader Verbinde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Gerader Verbinde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Gerader Verbinde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ußzeilenplatzhalter 212"/>
          <p:cNvSpPr>
            <a:spLocks noGrp="1"/>
          </p:cNvSpPr>
          <p:nvPr>
            <p:ph type="ftr" sz="quarter" idx="11"/>
          </p:nvPr>
        </p:nvSpPr>
        <p:spPr/>
        <p:txBody>
          <a:bodyPr rtlCol="0"/>
          <a:lstStyle/>
          <a:p>
            <a:pPr rtl="0"/>
            <a:r>
              <a:rPr lang="de-DE"/>
              <a:t>Fußzeile hinzufügen</a:t>
            </a:r>
            <a:endParaRPr lang="de-DE" dirty="0"/>
          </a:p>
        </p:txBody>
      </p:sp>
      <p:sp>
        <p:nvSpPr>
          <p:cNvPr id="212" name="Datumsplatzhalter 211"/>
          <p:cNvSpPr>
            <a:spLocks noGrp="1"/>
          </p:cNvSpPr>
          <p:nvPr>
            <p:ph type="dt" sz="half" idx="10"/>
          </p:nvPr>
        </p:nvSpPr>
        <p:spPr/>
        <p:txBody>
          <a:bodyPr rtlCol="0"/>
          <a:lstStyle/>
          <a:p>
            <a:pPr rtl="0"/>
            <a:fld id="{741FEE3F-ED43-41BA-8A32-89CF713B3EE7}" type="datetime1">
              <a:rPr lang="de-DE" smtClean="0"/>
              <a:t>24.01.2019</a:t>
            </a:fld>
            <a:endParaRPr lang="de-DE" dirty="0"/>
          </a:p>
        </p:txBody>
      </p:sp>
      <p:sp>
        <p:nvSpPr>
          <p:cNvPr id="214" name="Foliennummernplatzhalter 213"/>
          <p:cNvSpPr>
            <a:spLocks noGrp="1"/>
          </p:cNvSpPr>
          <p:nvPr>
            <p:ph type="sldNum" sz="quarter" idx="12"/>
          </p:nvPr>
        </p:nvSpPr>
        <p:spPr/>
        <p:txBody>
          <a:bodyPr rtlCol="0"/>
          <a:lstStyle/>
          <a:p>
            <a:pPr rtl="0"/>
            <a:fld id="{E31375A4-56A4-47D6-9801-1991572033F7}" type="slidenum">
              <a:rPr lang="de-DE" smtClean="0"/>
              <a:pPr/>
              <a:t>‹Nr.›</a:t>
            </a:fld>
            <a:endParaRPr lang="de-DE"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e 8"/>
          <p:cNvGrpSpPr/>
          <p:nvPr userDrawn="1"/>
        </p:nvGrpSpPr>
        <p:grpSpPr bwMode="hidden">
          <a:xfrm>
            <a:off x="-1" y="0"/>
            <a:ext cx="12192002" cy="6858000"/>
            <a:chOff x="-1" y="0"/>
            <a:chExt cx="12192002" cy="6858000"/>
          </a:xfrm>
        </p:grpSpPr>
        <p:cxnSp>
          <p:nvCxnSpPr>
            <p:cNvPr id="10" name="Gerader Verbinde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e 25"/>
            <p:cNvGrpSpPr/>
            <p:nvPr userDrawn="1"/>
          </p:nvGrpSpPr>
          <p:grpSpPr bwMode="hidden">
            <a:xfrm>
              <a:off x="-1" y="0"/>
              <a:ext cx="12192001" cy="6858000"/>
              <a:chOff x="-1" y="0"/>
              <a:chExt cx="12192001" cy="6858000"/>
            </a:xfrm>
          </p:grpSpPr>
          <p:cxnSp>
            <p:nvCxnSpPr>
              <p:cNvPr id="44" name="Gerader Verbinde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e 48"/>
              <p:cNvGrpSpPr/>
              <p:nvPr/>
            </p:nvGrpSpPr>
            <p:grpSpPr bwMode="hidden">
              <a:xfrm>
                <a:off x="6327885" y="0"/>
                <a:ext cx="5864115" cy="5898673"/>
                <a:chOff x="6327885" y="0"/>
                <a:chExt cx="5864115" cy="5898673"/>
              </a:xfrm>
            </p:grpSpPr>
            <p:cxnSp>
              <p:nvCxnSpPr>
                <p:cNvPr id="55" name="Gerader Verbinde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Gerader Verbinde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e 26"/>
            <p:cNvGrpSpPr/>
            <p:nvPr userDrawn="1"/>
          </p:nvGrpSpPr>
          <p:grpSpPr bwMode="hidden">
            <a:xfrm flipH="1">
              <a:off x="0" y="0"/>
              <a:ext cx="12192001" cy="6858000"/>
              <a:chOff x="-1" y="0"/>
              <a:chExt cx="12192001" cy="6858000"/>
            </a:xfrm>
          </p:grpSpPr>
          <p:cxnSp>
            <p:nvCxnSpPr>
              <p:cNvPr id="28" name="Gerader Verbinde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e 32"/>
              <p:cNvGrpSpPr/>
              <p:nvPr/>
            </p:nvGrpSpPr>
            <p:grpSpPr bwMode="hidden">
              <a:xfrm>
                <a:off x="6327885" y="0"/>
                <a:ext cx="5864115" cy="5898673"/>
                <a:chOff x="6327885" y="0"/>
                <a:chExt cx="5864115" cy="5898673"/>
              </a:xfrm>
            </p:grpSpPr>
            <p:cxnSp>
              <p:nvCxnSpPr>
                <p:cNvPr id="39" name="Gerader Verbinde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Gerader Verbinde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hteck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2" name="Titel 1"/>
          <p:cNvSpPr>
            <a:spLocks noGrp="1"/>
          </p:cNvSpPr>
          <p:nvPr>
            <p:ph type="title" hasCustomPrompt="1"/>
          </p:nvPr>
        </p:nvSpPr>
        <p:spPr>
          <a:xfrm>
            <a:off x="7913152" y="571500"/>
            <a:ext cx="3657600" cy="2197100"/>
          </a:xfrm>
        </p:spPr>
        <p:txBody>
          <a:bodyPr rtlCol="0" anchor="b">
            <a:normAutofit/>
          </a:bodyPr>
          <a:lstStyle>
            <a:lvl1pPr>
              <a:defRPr sz="2600">
                <a:solidFill>
                  <a:schemeClr val="bg1"/>
                </a:solidFill>
              </a:defRPr>
            </a:lvl1pPr>
          </a:lstStyle>
          <a:p>
            <a:pPr rtl="0"/>
            <a:r>
              <a:rPr lang="de-DE"/>
              <a:t>Titelmasterformat durch Klicken bearbeiten</a:t>
            </a:r>
            <a:endParaRPr lang="de-DE" dirty="0"/>
          </a:p>
        </p:txBody>
      </p:sp>
      <p:sp>
        <p:nvSpPr>
          <p:cNvPr id="3" name="Inhaltsplatzhalter 2"/>
          <p:cNvSpPr>
            <a:spLocks noGrp="1"/>
          </p:cNvSpPr>
          <p:nvPr>
            <p:ph idx="1"/>
          </p:nvPr>
        </p:nvSpPr>
        <p:spPr>
          <a:xfrm>
            <a:off x="543197" y="571500"/>
            <a:ext cx="6217920" cy="5715000"/>
          </a:xfrm>
        </p:spPr>
        <p:txBody>
          <a:bodyPr rtlCol="0">
            <a:normAutofit/>
          </a:bodyPr>
          <a:lstStyle>
            <a:lvl1pPr rtl="0">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Textplatzhalter 3"/>
          <p:cNvSpPr>
            <a:spLocks noGrp="1"/>
          </p:cNvSpPr>
          <p:nvPr>
            <p:ph type="body" sz="half" idx="2"/>
          </p:nvPr>
        </p:nvSpPr>
        <p:spPr>
          <a:xfrm>
            <a:off x="7913152" y="2995012"/>
            <a:ext cx="3657600" cy="2285950"/>
          </a:xfrm>
        </p:spPr>
        <p:txBody>
          <a:bodyPr rtlCol="0">
            <a:normAutofit/>
          </a:bodyPr>
          <a:lstStyle>
            <a:lvl1pPr marL="0" indent="0" rtl="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a:t>Mastertextformat bearbeiten</a:t>
            </a:r>
          </a:p>
        </p:txBody>
      </p:sp>
      <p:cxnSp>
        <p:nvCxnSpPr>
          <p:cNvPr id="60" name="Gerader Verbinde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ußzeilenplatzhalter 5"/>
          <p:cNvSpPr>
            <a:spLocks noGrp="1"/>
          </p:cNvSpPr>
          <p:nvPr>
            <p:ph type="ftr" sz="quarter" idx="11"/>
          </p:nvPr>
        </p:nvSpPr>
        <p:spPr/>
        <p:txBody>
          <a:bodyPr rtlCol="0"/>
          <a:lstStyle/>
          <a:p>
            <a:pPr rtl="0"/>
            <a:r>
              <a:rPr lang="de-DE"/>
              <a:t>Fußzeile hinzufügen</a:t>
            </a:r>
            <a:endParaRPr lang="de-DE" dirty="0"/>
          </a:p>
        </p:txBody>
      </p:sp>
      <p:sp>
        <p:nvSpPr>
          <p:cNvPr id="5" name="Datumsplatzhalter 4"/>
          <p:cNvSpPr>
            <a:spLocks noGrp="1"/>
          </p:cNvSpPr>
          <p:nvPr>
            <p:ph type="dt" sz="half" idx="10"/>
          </p:nvPr>
        </p:nvSpPr>
        <p:spPr/>
        <p:txBody>
          <a:bodyPr rtlCol="0"/>
          <a:lstStyle>
            <a:lvl1pPr>
              <a:defRPr>
                <a:solidFill>
                  <a:schemeClr val="bg1"/>
                </a:solidFill>
              </a:defRPr>
            </a:lvl1pPr>
          </a:lstStyle>
          <a:p>
            <a:pPr rtl="0"/>
            <a:fld id="{39D65558-76F5-4800-81A3-F8A630C98C09}" type="datetime1">
              <a:rPr lang="de-DE" smtClean="0"/>
              <a:t>24.01.2019</a:t>
            </a:fld>
            <a:endParaRPr lang="de-DE" dirty="0"/>
          </a:p>
        </p:txBody>
      </p:sp>
      <p:sp>
        <p:nvSpPr>
          <p:cNvPr id="8" name="Foliennummernplatzhalter 7"/>
          <p:cNvSpPr>
            <a:spLocks noGrp="1"/>
          </p:cNvSpPr>
          <p:nvPr>
            <p:ph type="sldNum" sz="quarter" idx="12"/>
          </p:nvPr>
        </p:nvSpPr>
        <p:spPr/>
        <p:txBody>
          <a:bodyPr rtlCol="0"/>
          <a:lstStyle>
            <a:lvl1pPr>
              <a:defRPr>
                <a:solidFill>
                  <a:schemeClr val="bg1"/>
                </a:solidFill>
              </a:defRPr>
            </a:lvl1pPr>
          </a:lstStyle>
          <a:p>
            <a:pPr rtl="0"/>
            <a:fld id="{E31375A4-56A4-47D6-9801-1991572033F7}" type="slidenum">
              <a:rPr lang="de-DE" smtClean="0"/>
              <a:pPr/>
              <a:t>‹Nr.›</a:t>
            </a:fld>
            <a:endParaRPr lang="de-DE"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e 7"/>
          <p:cNvGrpSpPr/>
          <p:nvPr/>
        </p:nvGrpSpPr>
        <p:grpSpPr bwMode="hidden">
          <a:xfrm>
            <a:off x="-1" y="0"/>
            <a:ext cx="12192002" cy="6858000"/>
            <a:chOff x="-1" y="0"/>
            <a:chExt cx="12192002" cy="6858000"/>
          </a:xfrm>
        </p:grpSpPr>
        <p:cxnSp>
          <p:nvCxnSpPr>
            <p:cNvPr id="9" name="Gerader Verbinde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e 24"/>
            <p:cNvGrpSpPr/>
            <p:nvPr/>
          </p:nvGrpSpPr>
          <p:grpSpPr bwMode="hidden">
            <a:xfrm>
              <a:off x="-1" y="0"/>
              <a:ext cx="12192001" cy="6858000"/>
              <a:chOff x="-1" y="0"/>
              <a:chExt cx="12192001" cy="6858000"/>
            </a:xfrm>
          </p:grpSpPr>
          <p:cxnSp>
            <p:nvCxnSpPr>
              <p:cNvPr id="43" name="Gerader Verbinde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e 47"/>
              <p:cNvGrpSpPr/>
              <p:nvPr/>
            </p:nvGrpSpPr>
            <p:grpSpPr bwMode="hidden">
              <a:xfrm>
                <a:off x="6327885" y="0"/>
                <a:ext cx="5864115" cy="5898673"/>
                <a:chOff x="6327885" y="0"/>
                <a:chExt cx="5864115" cy="5898673"/>
              </a:xfrm>
            </p:grpSpPr>
            <p:cxnSp>
              <p:nvCxnSpPr>
                <p:cNvPr id="54" name="Gerader Verbinde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Gerader Verbinde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e 25"/>
            <p:cNvGrpSpPr/>
            <p:nvPr/>
          </p:nvGrpSpPr>
          <p:grpSpPr bwMode="hidden">
            <a:xfrm flipH="1">
              <a:off x="0" y="0"/>
              <a:ext cx="12192001" cy="6858000"/>
              <a:chOff x="-1" y="0"/>
              <a:chExt cx="12192001" cy="6858000"/>
            </a:xfrm>
          </p:grpSpPr>
          <p:cxnSp>
            <p:nvCxnSpPr>
              <p:cNvPr id="27" name="Gerader Verbinde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p:cNvGrpSpPr/>
              <p:nvPr/>
            </p:nvGrpSpPr>
            <p:grpSpPr bwMode="hidden">
              <a:xfrm>
                <a:off x="6327885" y="0"/>
                <a:ext cx="5864115" cy="5898673"/>
                <a:chOff x="6327885" y="0"/>
                <a:chExt cx="5864115" cy="5898673"/>
              </a:xfrm>
            </p:grpSpPr>
            <p:cxnSp>
              <p:nvCxnSpPr>
                <p:cNvPr id="38" name="Gerader Verbinde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Gerader Verbinde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hteck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cxnSp>
        <p:nvCxnSpPr>
          <p:cNvPr id="59" name="Gerader Verbinde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hasCustomPrompt="1"/>
          </p:nvPr>
        </p:nvSpPr>
        <p:spPr>
          <a:xfrm>
            <a:off x="7909560" y="576072"/>
            <a:ext cx="3657600" cy="2194560"/>
          </a:xfrm>
        </p:spPr>
        <p:txBody>
          <a:bodyPr rtlCol="0" anchor="b">
            <a:normAutofit/>
          </a:bodyPr>
          <a:lstStyle>
            <a:lvl1pPr>
              <a:defRPr sz="2600">
                <a:solidFill>
                  <a:schemeClr val="bg1"/>
                </a:solidFill>
              </a:defRPr>
            </a:lvl1pPr>
          </a:lstStyle>
          <a:p>
            <a:pPr rtl="0"/>
            <a:r>
              <a:rPr lang="de-DE"/>
              <a:t>Titelmasterformat durch Klicken bearbeiten</a:t>
            </a:r>
            <a:endParaRPr lang="de-DE" dirty="0"/>
          </a:p>
        </p:txBody>
      </p:sp>
      <p:sp>
        <p:nvSpPr>
          <p:cNvPr id="3" name="Bildplatzhalter 2" descr="Leerer Platzhalter zum Hinzufügen eines Bilds. Klicken Sie auf den Platzhalter, und wählen Sie das hinzuzufügende Bild aus."/>
          <p:cNvSpPr>
            <a:spLocks noGrp="1"/>
          </p:cNvSpPr>
          <p:nvPr>
            <p:ph type="pic" idx="1" hasCustomPrompt="1"/>
          </p:nvPr>
        </p:nvSpPr>
        <p:spPr>
          <a:xfrm>
            <a:off x="4412" y="-159"/>
            <a:ext cx="7315200" cy="6858000"/>
          </a:xfrm>
        </p:spPr>
        <p:txBody>
          <a:bodyPr tIns="4572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Klicken Sie, um ein Bild hinzuzufügen.</a:t>
            </a:r>
            <a:endParaRPr lang="de-DE" dirty="0"/>
          </a:p>
        </p:txBody>
      </p:sp>
      <p:sp>
        <p:nvSpPr>
          <p:cNvPr id="4" name="Textplatzhalter 3"/>
          <p:cNvSpPr>
            <a:spLocks noGrp="1"/>
          </p:cNvSpPr>
          <p:nvPr>
            <p:ph type="body" sz="half" idx="2"/>
          </p:nvPr>
        </p:nvSpPr>
        <p:spPr>
          <a:xfrm>
            <a:off x="7909560" y="2999232"/>
            <a:ext cx="3657600" cy="2286000"/>
          </a:xfrm>
        </p:spPr>
        <p:txBody>
          <a:bodyPr rtlCol="0"/>
          <a:lstStyle>
            <a:lvl1pPr marL="0" indent="0" rtl="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a:t>Mastertextformat bearbeiten</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pe 95"/>
          <p:cNvGrpSpPr/>
          <p:nvPr userDrawn="1"/>
        </p:nvGrpSpPr>
        <p:grpSpPr bwMode="hidden">
          <a:xfrm>
            <a:off x="-1" y="-195943"/>
            <a:ext cx="12192002" cy="6858000"/>
            <a:chOff x="-1" y="0"/>
            <a:chExt cx="12192002" cy="6858000"/>
          </a:xfrm>
        </p:grpSpPr>
        <p:cxnSp>
          <p:nvCxnSpPr>
            <p:cNvPr id="97" name="Gerader Verbinde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Gerader Verbinde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Gerader Verbinde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Gerader Verbinde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e 112"/>
            <p:cNvGrpSpPr/>
            <p:nvPr userDrawn="1"/>
          </p:nvGrpSpPr>
          <p:grpSpPr bwMode="hidden">
            <a:xfrm>
              <a:off x="-1" y="0"/>
              <a:ext cx="12192001" cy="6858000"/>
              <a:chOff x="-1" y="0"/>
              <a:chExt cx="12192001" cy="6858000"/>
            </a:xfrm>
          </p:grpSpPr>
          <p:cxnSp>
            <p:nvCxnSpPr>
              <p:cNvPr id="131" name="Gerader Verbinde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Gerader Verbinde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Gerader Verbinde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Gerader Verbinde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e 135"/>
              <p:cNvGrpSpPr/>
              <p:nvPr/>
            </p:nvGrpSpPr>
            <p:grpSpPr bwMode="hidden">
              <a:xfrm>
                <a:off x="6327885" y="0"/>
                <a:ext cx="5864115" cy="5898673"/>
                <a:chOff x="6327885" y="0"/>
                <a:chExt cx="5864115" cy="5898673"/>
              </a:xfrm>
            </p:grpSpPr>
            <p:cxnSp>
              <p:nvCxnSpPr>
                <p:cNvPr id="142" name="Gerader Verbinde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Gerader Verbinde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Gerader Verbinde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Gerader Verbinde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Gerader Verbinde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Gerader Verbinde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Gerader Verbinde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Gerader Verbinde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Gerader Verbinde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e 113"/>
            <p:cNvGrpSpPr/>
            <p:nvPr userDrawn="1"/>
          </p:nvGrpSpPr>
          <p:grpSpPr bwMode="hidden">
            <a:xfrm flipH="1">
              <a:off x="0" y="0"/>
              <a:ext cx="12192001" cy="6858000"/>
              <a:chOff x="-1" y="0"/>
              <a:chExt cx="12192001" cy="6858000"/>
            </a:xfrm>
          </p:grpSpPr>
          <p:cxnSp>
            <p:nvCxnSpPr>
              <p:cNvPr id="115" name="Gerader Verbinde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Gerader Verbinde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e 119"/>
              <p:cNvGrpSpPr/>
              <p:nvPr/>
            </p:nvGrpSpPr>
            <p:grpSpPr bwMode="hidden">
              <a:xfrm>
                <a:off x="6327885" y="0"/>
                <a:ext cx="5864115" cy="5898673"/>
                <a:chOff x="6327885" y="0"/>
                <a:chExt cx="5864115" cy="5898673"/>
              </a:xfrm>
            </p:grpSpPr>
            <p:cxnSp>
              <p:nvCxnSpPr>
                <p:cNvPr id="126" name="Gerader Verbinde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Gerader Verbinde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Gerader Verbinde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Gerader Verbinde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Gerader Verbinde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Gerader Verbinde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Gerader Verbinde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platzhalt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pPr rtl="0"/>
            <a:r>
              <a:rPr lang="de-DE"/>
              <a:t>Titelmasterformat durch Klicken bearbeiten</a:t>
            </a:r>
            <a:endParaRPr lang="de-DE" dirty="0"/>
          </a:p>
        </p:txBody>
      </p:sp>
      <p:sp>
        <p:nvSpPr>
          <p:cNvPr id="3" name="Textplatzhalt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rtl="0"/>
            <a:r>
              <a:rPr lang="de-DE" dirty="0"/>
              <a:t>Formatvorlagen des Textmasters bearbeiten</a:t>
            </a:r>
          </a:p>
          <a:p>
            <a:pPr lvl="1" rtl="0"/>
            <a:r>
              <a:rPr lang="de-DE" dirty="0"/>
              <a:t>Zweite Ebene</a:t>
            </a:r>
          </a:p>
          <a:p>
            <a:pPr lvl="2" rtl="0"/>
            <a:r>
              <a:rPr lang="de-DE" dirty="0"/>
              <a:t>Dritte Ebene</a:t>
            </a:r>
          </a:p>
          <a:p>
            <a:pPr lvl="3" rtl="0"/>
            <a:r>
              <a:rPr lang="de-DE" dirty="0"/>
              <a:t>Vierte Ebene</a:t>
            </a:r>
          </a:p>
          <a:p>
            <a:pPr lvl="4" rtl="0"/>
            <a:r>
              <a:rPr lang="de-DE" dirty="0"/>
              <a:t>Fünfte Ebene</a:t>
            </a:r>
          </a:p>
        </p:txBody>
      </p:sp>
      <p:cxnSp>
        <p:nvCxnSpPr>
          <p:cNvPr id="148" name="Gerader Verbinde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ußzeilenplatzhalt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pPr rtl="0"/>
            <a:r>
              <a:rPr lang="de-DE"/>
              <a:t>Fußzeile hinzufügen</a:t>
            </a:r>
            <a:endParaRPr lang="de-DE" dirty="0"/>
          </a:p>
        </p:txBody>
      </p:sp>
      <p:sp>
        <p:nvSpPr>
          <p:cNvPr id="4" name="Datumsplatzhalt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FA6746ED-0E67-4802-B0CF-FC0B0AE408D8}" type="datetime1">
              <a:rPr lang="de-DE" smtClean="0"/>
              <a:t>24.01.2019</a:t>
            </a:fld>
            <a:endParaRPr lang="de-DE" dirty="0"/>
          </a:p>
        </p:txBody>
      </p:sp>
      <p:sp>
        <p:nvSpPr>
          <p:cNvPr id="6" name="Foliennummernplatzhalt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E31375A4-56A4-47D6-9801-1991572033F7}" type="slidenum">
              <a:rPr lang="de-DE" smtClean="0"/>
              <a:pPr/>
              <a:t>‹Nr.›</a:t>
            </a:fld>
            <a:endParaRPr lang="de-DE"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upload.wikimedia.org/wikipedia/commons/7/77/Model-View-Controller_Pattern.svg" TargetMode="External"/><Relationship Id="rId2" Type="http://schemas.openxmlformats.org/officeDocument/2006/relationships/hyperlink" Target="https://upload.wikimedia.org/wikipedia/commons/d/da/Angry_bird_(45397546115).jpg" TargetMode="External"/><Relationship Id="rId1" Type="http://schemas.openxmlformats.org/officeDocument/2006/relationships/slideLayout" Target="../slideLayouts/slideLayout2.xml"/><Relationship Id="rId5" Type="http://schemas.openxmlformats.org/officeDocument/2006/relationships/hyperlink" Target="https://pixabay.com/de/puzzle-letztes-teilchen-st%C3%BCck-654956/" TargetMode="External"/><Relationship Id="rId4" Type="http://schemas.openxmlformats.org/officeDocument/2006/relationships/hyperlink" Target="http://www.aayushtuladhar.com/assets/img/2017-09-01-Observer-Design-Pattern/Observer-Pattern.jpe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rtlCol="0">
            <a:noAutofit/>
          </a:bodyPr>
          <a:lstStyle/>
          <a:p>
            <a:r>
              <a:rPr lang="de-DE" sz="4800" b="0" dirty="0"/>
              <a:t>Entwicklung einer WPF Anwendung nach dem MVVM Entwurfsmuster und unter Berücksichtigung von Patterns und Unit </a:t>
            </a:r>
            <a:r>
              <a:rPr lang="de-DE" sz="4800" b="0" dirty="0" err="1"/>
              <a:t>Testing</a:t>
            </a:r>
            <a:endParaRPr lang="de-DE" sz="4800"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err="1"/>
              <a:t>INotifyPropertyChanged</a:t>
            </a:r>
            <a:endParaRPr lang="de-DE" dirty="0"/>
          </a:p>
        </p:txBody>
      </p:sp>
      <p:sp>
        <p:nvSpPr>
          <p:cNvPr id="5" name="Inhaltsplatzhalter 4">
            <a:extLst>
              <a:ext uri="{FF2B5EF4-FFF2-40B4-BE49-F238E27FC236}">
                <a16:creationId xmlns:a16="http://schemas.microsoft.com/office/drawing/2014/main" id="{C8C4A0B4-D911-4D24-B32E-2C8DB8A3B512}"/>
              </a:ext>
            </a:extLst>
          </p:cNvPr>
          <p:cNvSpPr>
            <a:spLocks noGrp="1"/>
          </p:cNvSpPr>
          <p:nvPr>
            <p:ph idx="1"/>
          </p:nvPr>
        </p:nvSpPr>
        <p:spPr>
          <a:xfrm>
            <a:off x="1295400" y="1981201"/>
            <a:ext cx="9601200" cy="3809999"/>
          </a:xfrm>
        </p:spPr>
        <p:txBody>
          <a:bodyPr/>
          <a:lstStyle/>
          <a:p>
            <a:r>
              <a:rPr lang="de-DE" dirty="0"/>
              <a:t>Informiert Binding über Änderungen</a:t>
            </a:r>
          </a:p>
          <a:p>
            <a:r>
              <a:rPr lang="de-DE" dirty="0"/>
              <a:t>Verschiedene Implementationen</a:t>
            </a:r>
          </a:p>
          <a:p>
            <a:endParaRPr lang="de-DE" dirty="0"/>
          </a:p>
        </p:txBody>
      </p:sp>
    </p:spTree>
    <p:extLst>
      <p:ext uri="{BB962C8B-B14F-4D97-AF65-F5344CB8AC3E}">
        <p14:creationId xmlns:p14="http://schemas.microsoft.com/office/powerpoint/2010/main" val="384441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err="1"/>
              <a:t>DevExpress</a:t>
            </a:r>
            <a:r>
              <a:rPr lang="de-DE" dirty="0"/>
              <a:t> MVVM</a:t>
            </a:r>
          </a:p>
        </p:txBody>
      </p:sp>
      <p:sp>
        <p:nvSpPr>
          <p:cNvPr id="5" name="Inhaltsplatzhalter 4">
            <a:extLst>
              <a:ext uri="{FF2B5EF4-FFF2-40B4-BE49-F238E27FC236}">
                <a16:creationId xmlns:a16="http://schemas.microsoft.com/office/drawing/2014/main" id="{C8C4A0B4-D911-4D24-B32E-2C8DB8A3B512}"/>
              </a:ext>
            </a:extLst>
          </p:cNvPr>
          <p:cNvSpPr>
            <a:spLocks noGrp="1"/>
          </p:cNvSpPr>
          <p:nvPr>
            <p:ph idx="1"/>
          </p:nvPr>
        </p:nvSpPr>
        <p:spPr>
          <a:xfrm>
            <a:off x="1295400" y="1981201"/>
            <a:ext cx="9601200" cy="3809999"/>
          </a:xfrm>
        </p:spPr>
        <p:txBody>
          <a:bodyPr/>
          <a:lstStyle/>
          <a:p>
            <a:r>
              <a:rPr lang="de-DE" dirty="0" err="1"/>
              <a:t>BindableBase</a:t>
            </a:r>
            <a:endParaRPr lang="de-DE" dirty="0"/>
          </a:p>
          <a:p>
            <a:pPr lvl="1"/>
            <a:r>
              <a:rPr lang="de-DE" dirty="0"/>
              <a:t>Implementiert </a:t>
            </a:r>
            <a:r>
              <a:rPr lang="de-DE" dirty="0" err="1"/>
              <a:t>INotifyPropertyChanged</a:t>
            </a:r>
            <a:endParaRPr lang="de-DE" dirty="0"/>
          </a:p>
          <a:p>
            <a:r>
              <a:rPr lang="de-DE" dirty="0" err="1"/>
              <a:t>ViewModelBase</a:t>
            </a:r>
            <a:endParaRPr lang="de-DE" dirty="0"/>
          </a:p>
          <a:p>
            <a:pPr lvl="1"/>
            <a:r>
              <a:rPr lang="de-DE" dirty="0"/>
              <a:t>Einfache Command Implementierung</a:t>
            </a:r>
          </a:p>
          <a:p>
            <a:r>
              <a:rPr lang="de-DE" dirty="0"/>
              <a:t>Commands</a:t>
            </a:r>
          </a:p>
          <a:p>
            <a:pPr lvl="1"/>
            <a:r>
              <a:rPr lang="de-DE" dirty="0" err="1"/>
              <a:t>DelegateCommands</a:t>
            </a:r>
            <a:endParaRPr lang="de-DE" dirty="0"/>
          </a:p>
          <a:p>
            <a:pPr lvl="1"/>
            <a:r>
              <a:rPr lang="de-DE" dirty="0" err="1"/>
              <a:t>Asynchronous</a:t>
            </a:r>
            <a:r>
              <a:rPr lang="de-DE" dirty="0"/>
              <a:t> Commands</a:t>
            </a:r>
          </a:p>
        </p:txBody>
      </p:sp>
    </p:spTree>
    <p:extLst>
      <p:ext uri="{BB962C8B-B14F-4D97-AF65-F5344CB8AC3E}">
        <p14:creationId xmlns:p14="http://schemas.microsoft.com/office/powerpoint/2010/main" val="388416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p:txBody>
          <a:bodyPr/>
          <a:lstStyle/>
          <a:p>
            <a:r>
              <a:rPr lang="de-DE" dirty="0"/>
              <a:t>4. Software Architektur Entwurfsmuster</a:t>
            </a:r>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81879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Factory Method</a:t>
            </a:r>
          </a:p>
        </p:txBody>
      </p:sp>
      <p:graphicFrame>
        <p:nvGraphicFramePr>
          <p:cNvPr id="4" name="Inhaltsplatzhalter 3" descr="Prozesspfeildiagramm, das drei von links nach rechts angeordnete Schritte mit Aufgabenbeschreibungen für jede Gruppe zeigt"/>
          <p:cNvGraphicFramePr>
            <a:graphicFrameLocks noGrp="1"/>
          </p:cNvGraphicFramePr>
          <p:nvPr>
            <p:ph idx="1"/>
            <p:extLst>
              <p:ext uri="{D42A27DB-BD31-4B8C-83A1-F6EECF244321}">
                <p14:modId xmlns:p14="http://schemas.microsoft.com/office/powerpoint/2010/main" val="2388905757"/>
              </p:ext>
            </p:extLst>
          </p:nvPr>
        </p:nvGraphicFramePr>
        <p:xfrm>
          <a:off x="1295400" y="1981200"/>
          <a:ext cx="96012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307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05CC4-BD80-4DA6-B5C5-167F4AA67823}"/>
              </a:ext>
            </a:extLst>
          </p:cNvPr>
          <p:cNvSpPr>
            <a:spLocks noGrp="1"/>
          </p:cNvSpPr>
          <p:nvPr>
            <p:ph type="title"/>
          </p:nvPr>
        </p:nvSpPr>
        <p:spPr/>
        <p:txBody>
          <a:bodyPr/>
          <a:lstStyle/>
          <a:p>
            <a:r>
              <a:rPr lang="de-DE" dirty="0"/>
              <a:t>Observer Pattern</a:t>
            </a:r>
          </a:p>
        </p:txBody>
      </p:sp>
      <p:sp>
        <p:nvSpPr>
          <p:cNvPr id="5" name="Textfeld 4">
            <a:extLst>
              <a:ext uri="{FF2B5EF4-FFF2-40B4-BE49-F238E27FC236}">
                <a16:creationId xmlns:a16="http://schemas.microsoft.com/office/drawing/2014/main" id="{16219A0A-C73C-485E-A2EF-CA0850B7D32D}"/>
              </a:ext>
            </a:extLst>
          </p:cNvPr>
          <p:cNvSpPr txBox="1"/>
          <p:nvPr/>
        </p:nvSpPr>
        <p:spPr>
          <a:xfrm>
            <a:off x="10411731" y="5672742"/>
            <a:ext cx="464234" cy="369332"/>
          </a:xfrm>
          <a:prstGeom prst="rect">
            <a:avLst/>
          </a:prstGeom>
          <a:noFill/>
        </p:spPr>
        <p:txBody>
          <a:bodyPr wrap="square" rtlCol="0">
            <a:spAutoFit/>
          </a:bodyPr>
          <a:lstStyle/>
          <a:p>
            <a:r>
              <a:rPr lang="de-DE" dirty="0"/>
              <a:t>[3]</a:t>
            </a:r>
          </a:p>
        </p:txBody>
      </p:sp>
      <p:pic>
        <p:nvPicPr>
          <p:cNvPr id="8" name="Grafik 7">
            <a:extLst>
              <a:ext uri="{FF2B5EF4-FFF2-40B4-BE49-F238E27FC236}">
                <a16:creationId xmlns:a16="http://schemas.microsoft.com/office/drawing/2014/main" id="{52A0BC50-38C1-43A1-92BC-28FD8777DE53}"/>
              </a:ext>
            </a:extLst>
          </p:cNvPr>
          <p:cNvPicPr>
            <a:picLocks noChangeAspect="1"/>
          </p:cNvPicPr>
          <p:nvPr/>
        </p:nvPicPr>
        <p:blipFill rotWithShape="1">
          <a:blip r:embed="rId3"/>
          <a:srcRect l="2750" t="4487" r="2699" b="5349"/>
          <a:stretch/>
        </p:blipFill>
        <p:spPr>
          <a:xfrm>
            <a:off x="1868659" y="1707757"/>
            <a:ext cx="8454682" cy="4149651"/>
          </a:xfrm>
          <a:prstGeom prst="rect">
            <a:avLst/>
          </a:prstGeom>
        </p:spPr>
      </p:pic>
    </p:spTree>
    <p:extLst>
      <p:ext uri="{BB962C8B-B14F-4D97-AF65-F5344CB8AC3E}">
        <p14:creationId xmlns:p14="http://schemas.microsoft.com/office/powerpoint/2010/main" val="15005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A8B95DD-62B9-4BD7-BCA1-3E9657B9A33A}"/>
              </a:ext>
            </a:extLst>
          </p:cNvPr>
          <p:cNvSpPr>
            <a:spLocks noGrp="1"/>
          </p:cNvSpPr>
          <p:nvPr>
            <p:ph type="title"/>
          </p:nvPr>
        </p:nvSpPr>
        <p:spPr/>
        <p:txBody>
          <a:bodyPr/>
          <a:lstStyle/>
          <a:p>
            <a:r>
              <a:rPr lang="de-DE" dirty="0"/>
              <a:t>Singleton</a:t>
            </a:r>
          </a:p>
        </p:txBody>
      </p:sp>
      <p:sp>
        <p:nvSpPr>
          <p:cNvPr id="5" name="Inhaltsplatzhalter 4">
            <a:extLst>
              <a:ext uri="{FF2B5EF4-FFF2-40B4-BE49-F238E27FC236}">
                <a16:creationId xmlns:a16="http://schemas.microsoft.com/office/drawing/2014/main" id="{FA647D23-6B42-4515-B6A8-8602A829154C}"/>
              </a:ext>
            </a:extLst>
          </p:cNvPr>
          <p:cNvSpPr>
            <a:spLocks noGrp="1"/>
          </p:cNvSpPr>
          <p:nvPr>
            <p:ph idx="1"/>
          </p:nvPr>
        </p:nvSpPr>
        <p:spPr/>
        <p:txBody>
          <a:bodyPr/>
          <a:lstStyle/>
          <a:p>
            <a:r>
              <a:rPr lang="de-DE" dirty="0"/>
              <a:t>Instanz einer Klasse wird einmalig erzeugt</a:t>
            </a:r>
          </a:p>
          <a:p>
            <a:r>
              <a:rPr lang="de-DE" dirty="0"/>
              <a:t>Erzeugt wird die Instanz erst wenn sie wirklich gebraucht wird</a:t>
            </a:r>
          </a:p>
          <a:p>
            <a:r>
              <a:rPr lang="de-DE" dirty="0"/>
              <a:t>Zugriff von außen immer auf dieselbe Instanz</a:t>
            </a:r>
          </a:p>
          <a:p>
            <a:r>
              <a:rPr lang="de-DE" dirty="0"/>
              <a:t>Instanz wird in der Klasse in einem statischen Member gehalten</a:t>
            </a:r>
          </a:p>
          <a:p>
            <a:r>
              <a:rPr lang="de-DE" dirty="0"/>
              <a:t>Global zugreifbar</a:t>
            </a:r>
          </a:p>
        </p:txBody>
      </p:sp>
    </p:spTree>
    <p:extLst>
      <p:ext uri="{BB962C8B-B14F-4D97-AF65-F5344CB8AC3E}">
        <p14:creationId xmlns:p14="http://schemas.microsoft.com/office/powerpoint/2010/main" val="250640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44D267-E032-408A-BB9E-B4221F9170B8}"/>
              </a:ext>
            </a:extLst>
          </p:cNvPr>
          <p:cNvSpPr>
            <a:spLocks noGrp="1"/>
          </p:cNvSpPr>
          <p:nvPr>
            <p:ph type="title"/>
          </p:nvPr>
        </p:nvSpPr>
        <p:spPr/>
        <p:txBody>
          <a:bodyPr/>
          <a:lstStyle/>
          <a:p>
            <a:r>
              <a:rPr lang="de-DE" dirty="0"/>
              <a:t>Unit-</a:t>
            </a:r>
            <a:r>
              <a:rPr lang="de-DE" dirty="0" err="1"/>
              <a:t>Testing</a:t>
            </a:r>
            <a:endParaRPr lang="de-DE" dirty="0"/>
          </a:p>
        </p:txBody>
      </p:sp>
      <p:sp>
        <p:nvSpPr>
          <p:cNvPr id="3" name="Inhaltsplatzhalter 2">
            <a:extLst>
              <a:ext uri="{FF2B5EF4-FFF2-40B4-BE49-F238E27FC236}">
                <a16:creationId xmlns:a16="http://schemas.microsoft.com/office/drawing/2014/main" id="{43860AD2-49C8-4931-8481-9BEA0B4BB6D9}"/>
              </a:ext>
            </a:extLst>
          </p:cNvPr>
          <p:cNvSpPr>
            <a:spLocks noGrp="1"/>
          </p:cNvSpPr>
          <p:nvPr>
            <p:ph idx="1"/>
          </p:nvPr>
        </p:nvSpPr>
        <p:spPr/>
        <p:txBody>
          <a:bodyPr/>
          <a:lstStyle/>
          <a:p>
            <a:r>
              <a:rPr lang="de-DE" dirty="0"/>
              <a:t>Stub Test</a:t>
            </a:r>
          </a:p>
          <a:p>
            <a:pPr lvl="1"/>
            <a:r>
              <a:rPr lang="de-DE" dirty="0"/>
              <a:t>Ersetzt nicht implementierte Methode</a:t>
            </a:r>
          </a:p>
          <a:p>
            <a:pPr lvl="1"/>
            <a:r>
              <a:rPr lang="de-DE" dirty="0"/>
              <a:t>Unit-Test ist immer erfolgreich</a:t>
            </a:r>
          </a:p>
          <a:p>
            <a:r>
              <a:rPr lang="de-DE" dirty="0"/>
              <a:t>Mock Test</a:t>
            </a:r>
          </a:p>
          <a:p>
            <a:pPr lvl="1"/>
            <a:r>
              <a:rPr lang="de-DE" dirty="0"/>
              <a:t>Imitiert nicht implementierte Methode</a:t>
            </a:r>
          </a:p>
          <a:p>
            <a:pPr lvl="1"/>
            <a:r>
              <a:rPr lang="de-DE" dirty="0"/>
              <a:t>Unit-Test kann fehlschlagen</a:t>
            </a:r>
          </a:p>
          <a:p>
            <a:r>
              <a:rPr lang="de-DE" dirty="0" err="1"/>
              <a:t>ViewModel</a:t>
            </a:r>
            <a:r>
              <a:rPr lang="de-DE" dirty="0"/>
              <a:t> Test</a:t>
            </a:r>
          </a:p>
          <a:p>
            <a:pPr lvl="1"/>
            <a:r>
              <a:rPr lang="de-DE" dirty="0"/>
              <a:t>Überprüft Teile des </a:t>
            </a:r>
            <a:r>
              <a:rPr lang="de-DE" dirty="0" err="1"/>
              <a:t>ViewModels</a:t>
            </a:r>
            <a:endParaRPr lang="de-DE" dirty="0"/>
          </a:p>
          <a:p>
            <a:pPr lvl="1"/>
            <a:r>
              <a:rPr lang="de-DE" dirty="0"/>
              <a:t>Findet Fehler schneller, zuverlässiger und automatisierter als Mensch</a:t>
            </a:r>
          </a:p>
        </p:txBody>
      </p:sp>
    </p:spTree>
    <p:extLst>
      <p:ext uri="{BB962C8B-B14F-4D97-AF65-F5344CB8AC3E}">
        <p14:creationId xmlns:p14="http://schemas.microsoft.com/office/powerpoint/2010/main" val="29769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p:txBody>
          <a:bodyPr/>
          <a:lstStyle/>
          <a:p>
            <a:r>
              <a:rPr lang="de-DE" dirty="0"/>
              <a:t>5. Fazit</a:t>
            </a:r>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82195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1DE4833-8FF3-45F6-8412-BC0B759FD77B}"/>
              </a:ext>
            </a:extLst>
          </p:cNvPr>
          <p:cNvPicPr>
            <a:picLocks noChangeAspect="1"/>
          </p:cNvPicPr>
          <p:nvPr/>
        </p:nvPicPr>
        <p:blipFill>
          <a:blip r:embed="rId3"/>
          <a:stretch>
            <a:fillRect/>
          </a:stretch>
        </p:blipFill>
        <p:spPr>
          <a:xfrm>
            <a:off x="0" y="-819436"/>
            <a:ext cx="12192000" cy="9144000"/>
          </a:xfrm>
          <a:prstGeom prst="rect">
            <a:avLst/>
          </a:prstGeom>
        </p:spPr>
      </p:pic>
      <p:sp>
        <p:nvSpPr>
          <p:cNvPr id="8" name="Textfeld 7">
            <a:extLst>
              <a:ext uri="{FF2B5EF4-FFF2-40B4-BE49-F238E27FC236}">
                <a16:creationId xmlns:a16="http://schemas.microsoft.com/office/drawing/2014/main" id="{ECBCA637-BC88-425B-8F47-DF773D5F3B99}"/>
              </a:ext>
            </a:extLst>
          </p:cNvPr>
          <p:cNvSpPr txBox="1"/>
          <p:nvPr/>
        </p:nvSpPr>
        <p:spPr>
          <a:xfrm>
            <a:off x="10693084" y="5954095"/>
            <a:ext cx="464234" cy="369332"/>
          </a:xfrm>
          <a:prstGeom prst="rect">
            <a:avLst/>
          </a:prstGeom>
          <a:noFill/>
        </p:spPr>
        <p:txBody>
          <a:bodyPr wrap="square" rtlCol="0">
            <a:spAutoFit/>
          </a:bodyPr>
          <a:lstStyle/>
          <a:p>
            <a:r>
              <a:rPr lang="de-DE" dirty="0"/>
              <a:t>[4]</a:t>
            </a:r>
          </a:p>
        </p:txBody>
      </p:sp>
    </p:spTree>
    <p:extLst>
      <p:ext uri="{BB962C8B-B14F-4D97-AF65-F5344CB8AC3E}">
        <p14:creationId xmlns:p14="http://schemas.microsoft.com/office/powerpoint/2010/main" val="228349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718D11A-8C1F-4933-A8A3-72624DB4E568}"/>
              </a:ext>
            </a:extLst>
          </p:cNvPr>
          <p:cNvSpPr>
            <a:spLocks noGrp="1"/>
          </p:cNvSpPr>
          <p:nvPr>
            <p:ph type="title"/>
          </p:nvPr>
        </p:nvSpPr>
        <p:spPr>
          <a:xfrm>
            <a:off x="1295400" y="1505243"/>
            <a:ext cx="9601200" cy="3779530"/>
          </a:xfrm>
        </p:spPr>
        <p:txBody>
          <a:bodyPr>
            <a:normAutofit/>
          </a:bodyPr>
          <a:lstStyle/>
          <a:p>
            <a:r>
              <a:rPr lang="de-DE" dirty="0"/>
              <a:t>Vielen Dank für Eure Aufmerksamkeit!</a:t>
            </a:r>
            <a:br>
              <a:rPr lang="de-DE" dirty="0"/>
            </a:br>
            <a:br>
              <a:rPr lang="de-DE" dirty="0"/>
            </a:br>
            <a:r>
              <a:rPr lang="de-DE" sz="5000" dirty="0"/>
              <a:t>Fragen?</a:t>
            </a:r>
          </a:p>
        </p:txBody>
      </p:sp>
    </p:spTree>
    <p:extLst>
      <p:ext uri="{BB962C8B-B14F-4D97-AF65-F5344CB8AC3E}">
        <p14:creationId xmlns:p14="http://schemas.microsoft.com/office/powerpoint/2010/main" val="342047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D3A079F-EB49-4B44-B184-820997F1FCB3}"/>
              </a:ext>
            </a:extLst>
          </p:cNvPr>
          <p:cNvSpPr>
            <a:spLocks noGrp="1"/>
          </p:cNvSpPr>
          <p:nvPr>
            <p:ph type="title"/>
          </p:nvPr>
        </p:nvSpPr>
        <p:spPr/>
        <p:txBody>
          <a:bodyPr/>
          <a:lstStyle/>
          <a:p>
            <a:r>
              <a:rPr lang="de-DE" dirty="0"/>
              <a:t>Gliederung</a:t>
            </a:r>
          </a:p>
        </p:txBody>
      </p:sp>
      <p:sp>
        <p:nvSpPr>
          <p:cNvPr id="5" name="Inhaltsplatzhalter 4">
            <a:extLst>
              <a:ext uri="{FF2B5EF4-FFF2-40B4-BE49-F238E27FC236}">
                <a16:creationId xmlns:a16="http://schemas.microsoft.com/office/drawing/2014/main" id="{6FAE691A-1BFB-4CD6-8A09-BD9608DE06C0}"/>
              </a:ext>
            </a:extLst>
          </p:cNvPr>
          <p:cNvSpPr>
            <a:spLocks noGrp="1"/>
          </p:cNvSpPr>
          <p:nvPr>
            <p:ph sz="half" idx="1"/>
          </p:nvPr>
        </p:nvSpPr>
        <p:spPr>
          <a:xfrm>
            <a:off x="1166191" y="1782419"/>
            <a:ext cx="4701209" cy="4194314"/>
          </a:xfrm>
        </p:spPr>
        <p:txBody>
          <a:bodyPr>
            <a:normAutofit/>
          </a:bodyPr>
          <a:lstStyle/>
          <a:p>
            <a:pPr marL="457200" indent="-457200">
              <a:buFont typeface="+mj-lt"/>
              <a:buAutoNum type="arabicPeriod"/>
            </a:pPr>
            <a:r>
              <a:rPr lang="de-DE" dirty="0"/>
              <a:t>Einleitung</a:t>
            </a:r>
          </a:p>
          <a:p>
            <a:pPr marL="457200" indent="-457200">
              <a:buFont typeface="+mj-lt"/>
              <a:buAutoNum type="arabicPeriod"/>
            </a:pPr>
            <a:r>
              <a:rPr lang="de-DE" dirty="0"/>
              <a:t>Grundlagen</a:t>
            </a:r>
          </a:p>
          <a:p>
            <a:pPr marL="685800" lvl="1" indent="-457200">
              <a:buFont typeface="+mj-lt"/>
              <a:buAutoNum type="arabicPeriod"/>
            </a:pPr>
            <a:r>
              <a:rPr lang="de-DE" dirty="0"/>
              <a:t>C#</a:t>
            </a:r>
          </a:p>
          <a:p>
            <a:pPr marL="685800" lvl="1" indent="-457200">
              <a:buFont typeface="+mj-lt"/>
              <a:buAutoNum type="arabicPeriod"/>
            </a:pPr>
            <a:r>
              <a:rPr lang="de-DE" dirty="0"/>
              <a:t>MVC</a:t>
            </a:r>
          </a:p>
          <a:p>
            <a:pPr marL="685800" lvl="1" indent="-457200">
              <a:buFont typeface="+mj-lt"/>
              <a:buAutoNum type="arabicPeriod"/>
            </a:pPr>
            <a:r>
              <a:rPr lang="de-DE" dirty="0"/>
              <a:t>WPF</a:t>
            </a:r>
          </a:p>
          <a:p>
            <a:pPr marL="457200" indent="-457200">
              <a:buFont typeface="+mj-lt"/>
              <a:buAutoNum type="arabicPeriod"/>
            </a:pPr>
            <a:r>
              <a:rPr lang="de-DE" dirty="0"/>
              <a:t>MVVM</a:t>
            </a:r>
          </a:p>
          <a:p>
            <a:pPr marL="685800" lvl="1" indent="-457200">
              <a:buFont typeface="+mj-lt"/>
              <a:buAutoNum type="arabicPeriod"/>
            </a:pPr>
            <a:r>
              <a:rPr lang="de-DE" dirty="0"/>
              <a:t>Model, View, </a:t>
            </a:r>
            <a:r>
              <a:rPr lang="de-DE" dirty="0" err="1"/>
              <a:t>ViewModel</a:t>
            </a:r>
            <a:endParaRPr lang="de-DE" dirty="0"/>
          </a:p>
          <a:p>
            <a:pPr marL="685800" lvl="1" indent="-457200">
              <a:buFont typeface="+mj-lt"/>
              <a:buAutoNum type="arabicPeriod"/>
            </a:pPr>
            <a:r>
              <a:rPr lang="de-DE" dirty="0"/>
              <a:t>Binding</a:t>
            </a:r>
          </a:p>
          <a:p>
            <a:pPr marL="685800" lvl="1" indent="-457200">
              <a:buFont typeface="+mj-lt"/>
              <a:buAutoNum type="arabicPeriod"/>
            </a:pPr>
            <a:r>
              <a:rPr lang="de-DE" dirty="0" err="1"/>
              <a:t>DevExpress</a:t>
            </a:r>
            <a:endParaRPr lang="de-DE" dirty="0"/>
          </a:p>
          <a:p>
            <a:pPr marL="457200" indent="-457200">
              <a:buFont typeface="+mj-lt"/>
              <a:buAutoNum type="arabicPeriod"/>
            </a:pPr>
            <a:endParaRPr lang="de-DE" dirty="0"/>
          </a:p>
        </p:txBody>
      </p:sp>
      <p:sp>
        <p:nvSpPr>
          <p:cNvPr id="6" name="Inhaltsplatzhalter 5">
            <a:extLst>
              <a:ext uri="{FF2B5EF4-FFF2-40B4-BE49-F238E27FC236}">
                <a16:creationId xmlns:a16="http://schemas.microsoft.com/office/drawing/2014/main" id="{EA2102AD-1DB9-414E-B704-752B52A0ABA3}"/>
              </a:ext>
            </a:extLst>
          </p:cNvPr>
          <p:cNvSpPr>
            <a:spLocks noGrp="1"/>
          </p:cNvSpPr>
          <p:nvPr>
            <p:ph sz="half" idx="2"/>
          </p:nvPr>
        </p:nvSpPr>
        <p:spPr>
          <a:xfrm>
            <a:off x="6324602" y="1782419"/>
            <a:ext cx="4571998" cy="4194314"/>
          </a:xfrm>
        </p:spPr>
        <p:txBody>
          <a:bodyPr>
            <a:normAutofit/>
          </a:bodyPr>
          <a:lstStyle/>
          <a:p>
            <a:pPr marL="457200" indent="-457200">
              <a:buFont typeface="+mj-lt"/>
              <a:buAutoNum type="arabicPeriod" startAt="4"/>
            </a:pPr>
            <a:r>
              <a:rPr lang="de-DE" dirty="0"/>
              <a:t>Software Architektur Entwurfsmuster</a:t>
            </a:r>
          </a:p>
          <a:p>
            <a:pPr marL="685800" lvl="1" indent="-457200">
              <a:buFont typeface="+mj-lt"/>
              <a:buAutoNum type="arabicPeriod"/>
            </a:pPr>
            <a:r>
              <a:rPr lang="de-DE" dirty="0"/>
              <a:t>Factory Method</a:t>
            </a:r>
          </a:p>
          <a:p>
            <a:pPr marL="685800" lvl="1" indent="-457200">
              <a:buFont typeface="+mj-lt"/>
              <a:buAutoNum type="arabicPeriod"/>
            </a:pPr>
            <a:r>
              <a:rPr lang="de-DE" dirty="0"/>
              <a:t>Observer Pattern</a:t>
            </a:r>
          </a:p>
          <a:p>
            <a:pPr marL="685800" lvl="1" indent="-457200">
              <a:buFont typeface="+mj-lt"/>
              <a:buAutoNum type="arabicPeriod"/>
            </a:pPr>
            <a:r>
              <a:rPr lang="de-DE" dirty="0"/>
              <a:t>Singleton</a:t>
            </a:r>
          </a:p>
          <a:p>
            <a:pPr marL="685800" lvl="1" indent="-457200">
              <a:buFont typeface="+mj-lt"/>
              <a:buAutoNum type="arabicPeriod"/>
            </a:pPr>
            <a:r>
              <a:rPr lang="de-DE" dirty="0"/>
              <a:t>Unit-</a:t>
            </a:r>
            <a:r>
              <a:rPr lang="de-DE" dirty="0" err="1"/>
              <a:t>Testing</a:t>
            </a:r>
            <a:endParaRPr lang="de-DE" dirty="0"/>
          </a:p>
          <a:p>
            <a:pPr marL="457200" indent="-457200">
              <a:buFont typeface="+mj-lt"/>
              <a:buAutoNum type="arabicPeriod" startAt="4"/>
            </a:pPr>
            <a:r>
              <a:rPr lang="de-DE" dirty="0"/>
              <a:t>Fazit</a:t>
            </a:r>
          </a:p>
          <a:p>
            <a:pPr marL="457200" indent="-457200">
              <a:buFont typeface="+mj-lt"/>
              <a:buAutoNum type="arabicPeriod" startAt="4"/>
            </a:pPr>
            <a:endParaRPr lang="de-DE" dirty="0"/>
          </a:p>
          <a:p>
            <a:pPr marL="457200" indent="-457200">
              <a:buFont typeface="+mj-lt"/>
              <a:buAutoNum type="arabicPeriod" startAt="4"/>
            </a:pPr>
            <a:endParaRPr lang="de-DE" dirty="0"/>
          </a:p>
        </p:txBody>
      </p:sp>
    </p:spTree>
    <p:extLst>
      <p:ext uri="{BB962C8B-B14F-4D97-AF65-F5344CB8AC3E}">
        <p14:creationId xmlns:p14="http://schemas.microsoft.com/office/powerpoint/2010/main" val="50022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F920089-130B-4AE8-8EE7-0D89D1D971E9}"/>
              </a:ext>
            </a:extLst>
          </p:cNvPr>
          <p:cNvSpPr>
            <a:spLocks noGrp="1"/>
          </p:cNvSpPr>
          <p:nvPr>
            <p:ph type="title"/>
          </p:nvPr>
        </p:nvSpPr>
        <p:spPr/>
        <p:txBody>
          <a:bodyPr/>
          <a:lstStyle/>
          <a:p>
            <a:r>
              <a:rPr lang="de-DE" dirty="0"/>
              <a:t>Bildquellen</a:t>
            </a:r>
          </a:p>
        </p:txBody>
      </p:sp>
      <p:sp>
        <p:nvSpPr>
          <p:cNvPr id="5" name="Inhaltsplatzhalter 4">
            <a:extLst>
              <a:ext uri="{FF2B5EF4-FFF2-40B4-BE49-F238E27FC236}">
                <a16:creationId xmlns:a16="http://schemas.microsoft.com/office/drawing/2014/main" id="{5AB5764B-5189-4CD0-B903-382B6361935E}"/>
              </a:ext>
            </a:extLst>
          </p:cNvPr>
          <p:cNvSpPr>
            <a:spLocks noGrp="1"/>
          </p:cNvSpPr>
          <p:nvPr>
            <p:ph idx="1"/>
          </p:nvPr>
        </p:nvSpPr>
        <p:spPr/>
        <p:txBody>
          <a:bodyPr>
            <a:normAutofit/>
          </a:bodyPr>
          <a:lstStyle/>
          <a:p>
            <a:r>
              <a:rPr lang="de-DE" dirty="0"/>
              <a:t>[1]: </a:t>
            </a:r>
            <a:r>
              <a:rPr lang="de-DE" dirty="0">
                <a:hlinkClick r:id="rId2"/>
              </a:rPr>
              <a:t>https://upload.wikimedia.org/wikipedia/commons/d/da/Angry_bird_%2845397546115%29.jpg</a:t>
            </a:r>
            <a:endParaRPr lang="de-DE" dirty="0"/>
          </a:p>
          <a:p>
            <a:r>
              <a:rPr lang="de-DE" dirty="0"/>
              <a:t>[2]: </a:t>
            </a:r>
            <a:r>
              <a:rPr lang="de-DE" dirty="0">
                <a:hlinkClick r:id="rId3"/>
              </a:rPr>
              <a:t>https://upload.wikimedia.org/wikipedia/commons/7/77/Model-View-Controller_Pattern.svg</a:t>
            </a:r>
            <a:endParaRPr lang="de-DE" dirty="0"/>
          </a:p>
          <a:p>
            <a:r>
              <a:rPr lang="de-DE" dirty="0"/>
              <a:t>[3]: </a:t>
            </a:r>
            <a:r>
              <a:rPr lang="de-DE" dirty="0">
                <a:hlinkClick r:id="rId4"/>
              </a:rPr>
              <a:t>http://www.aayushtuladhar.com/assets/img/2017-09-01-Observer-Design-Pattern/Observer-Pattern.jpeg</a:t>
            </a:r>
            <a:endParaRPr lang="de-DE" dirty="0"/>
          </a:p>
          <a:p>
            <a:r>
              <a:rPr lang="de-DE" dirty="0"/>
              <a:t>[4]: </a:t>
            </a:r>
            <a:r>
              <a:rPr lang="de-DE" dirty="0">
                <a:hlinkClick r:id="rId5"/>
              </a:rPr>
              <a:t>https://pixabay.com/de/puzzle-letztes-teilchen-st%C3%BCck-654956/</a:t>
            </a:r>
            <a:endParaRPr lang="de-DE" dirty="0"/>
          </a:p>
          <a:p>
            <a:endParaRPr lang="de-DE" dirty="0"/>
          </a:p>
          <a:p>
            <a:endParaRPr lang="de-DE" dirty="0"/>
          </a:p>
          <a:p>
            <a:endParaRPr lang="de-DE" dirty="0"/>
          </a:p>
        </p:txBody>
      </p:sp>
    </p:spTree>
    <p:extLst>
      <p:ext uri="{BB962C8B-B14F-4D97-AF65-F5344CB8AC3E}">
        <p14:creationId xmlns:p14="http://schemas.microsoft.com/office/powerpoint/2010/main" val="301290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d/da/Angry_bird_%2845397546115%29.jpg">
            <a:extLst>
              <a:ext uri="{FF2B5EF4-FFF2-40B4-BE49-F238E27FC236}">
                <a16:creationId xmlns:a16="http://schemas.microsoft.com/office/drawing/2014/main" id="{B6DB30E7-21EC-4FBE-9635-84BC5AE4D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55"/>
            <a:ext cx="12192000" cy="7621102"/>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85D39E1A-C9A8-4601-8424-5A873F8D3B32}"/>
              </a:ext>
            </a:extLst>
          </p:cNvPr>
          <p:cNvSpPr txBox="1"/>
          <p:nvPr/>
        </p:nvSpPr>
        <p:spPr>
          <a:xfrm>
            <a:off x="11113477" y="6488668"/>
            <a:ext cx="464234" cy="369332"/>
          </a:xfrm>
          <a:prstGeom prst="rect">
            <a:avLst/>
          </a:prstGeom>
          <a:noFill/>
        </p:spPr>
        <p:txBody>
          <a:bodyPr wrap="square" rtlCol="0">
            <a:spAutoFit/>
          </a:bodyPr>
          <a:lstStyle/>
          <a:p>
            <a:r>
              <a:rPr lang="de-DE" dirty="0">
                <a:solidFill>
                  <a:schemeClr val="bg1"/>
                </a:solidFill>
              </a:rPr>
              <a:t>[1]</a:t>
            </a:r>
          </a:p>
        </p:txBody>
      </p:sp>
    </p:spTree>
    <p:extLst>
      <p:ext uri="{BB962C8B-B14F-4D97-AF65-F5344CB8AC3E}">
        <p14:creationId xmlns:p14="http://schemas.microsoft.com/office/powerpoint/2010/main" val="388476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p:txBody>
          <a:bodyPr/>
          <a:lstStyle/>
          <a:p>
            <a:r>
              <a:rPr lang="de-DE" dirty="0"/>
              <a:t>2. Grundlagen</a:t>
            </a:r>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83409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C#</a:t>
            </a:r>
          </a:p>
        </p:txBody>
      </p:sp>
      <p:sp>
        <p:nvSpPr>
          <p:cNvPr id="5" name="Inhaltsplatzhalter 4">
            <a:extLst>
              <a:ext uri="{FF2B5EF4-FFF2-40B4-BE49-F238E27FC236}">
                <a16:creationId xmlns:a16="http://schemas.microsoft.com/office/drawing/2014/main" id="{52A024E8-3DFF-41D0-89CE-53C9E1555107}"/>
              </a:ext>
            </a:extLst>
          </p:cNvPr>
          <p:cNvSpPr>
            <a:spLocks noGrp="1"/>
          </p:cNvSpPr>
          <p:nvPr>
            <p:ph idx="1"/>
          </p:nvPr>
        </p:nvSpPr>
        <p:spPr>
          <a:xfrm>
            <a:off x="1295400" y="1981201"/>
            <a:ext cx="9601200" cy="3809999"/>
          </a:xfrm>
        </p:spPr>
        <p:txBody>
          <a:bodyPr/>
          <a:lstStyle/>
          <a:p>
            <a:r>
              <a:rPr lang="de-DE" dirty="0"/>
              <a:t>Properties statt </a:t>
            </a:r>
            <a:r>
              <a:rPr lang="de-DE" dirty="0" err="1"/>
              <a:t>set</a:t>
            </a:r>
            <a:r>
              <a:rPr lang="de-DE" dirty="0"/>
              <a:t>() und </a:t>
            </a:r>
            <a:r>
              <a:rPr lang="de-DE" dirty="0" err="1"/>
              <a:t>get</a:t>
            </a:r>
            <a:r>
              <a:rPr lang="de-DE" dirty="0"/>
              <a:t>()</a:t>
            </a:r>
          </a:p>
          <a:p>
            <a:r>
              <a:rPr lang="de-DE" dirty="0"/>
              <a:t>Keine Schnittstellen für Events </a:t>
            </a:r>
            <a:r>
              <a:rPr lang="de-DE" dirty="0">
                <a:sym typeface="Wingdings" panose="05000000000000000000" pitchFamily="2" charset="2"/>
              </a:rPr>
              <a:t> </a:t>
            </a:r>
            <a:r>
              <a:rPr lang="de-DE" dirty="0" err="1">
                <a:sym typeface="Wingdings" panose="05000000000000000000" pitchFamily="2" charset="2"/>
              </a:rPr>
              <a:t>EventHandler</a:t>
            </a:r>
            <a:endParaRPr lang="de-DE" dirty="0"/>
          </a:p>
        </p:txBody>
      </p:sp>
      <p:pic>
        <p:nvPicPr>
          <p:cNvPr id="4" name="Grafik 3">
            <a:extLst>
              <a:ext uri="{FF2B5EF4-FFF2-40B4-BE49-F238E27FC236}">
                <a16:creationId xmlns:a16="http://schemas.microsoft.com/office/drawing/2014/main" id="{E6F0B733-A7E8-4668-98EC-1F010B71E184}"/>
              </a:ext>
            </a:extLst>
          </p:cNvPr>
          <p:cNvPicPr>
            <a:picLocks noChangeAspect="1"/>
          </p:cNvPicPr>
          <p:nvPr/>
        </p:nvPicPr>
        <p:blipFill>
          <a:blip r:embed="rId3"/>
          <a:stretch>
            <a:fillRect/>
          </a:stretch>
        </p:blipFill>
        <p:spPr>
          <a:xfrm>
            <a:off x="1295400" y="3429000"/>
            <a:ext cx="2600325" cy="1428750"/>
          </a:xfrm>
          <a:prstGeom prst="rect">
            <a:avLst/>
          </a:prstGeom>
          <a:ln w="19050">
            <a:solidFill>
              <a:schemeClr val="accent1"/>
            </a:solidFill>
          </a:ln>
        </p:spPr>
      </p:pic>
      <p:pic>
        <p:nvPicPr>
          <p:cNvPr id="6" name="Grafik 5">
            <a:extLst>
              <a:ext uri="{FF2B5EF4-FFF2-40B4-BE49-F238E27FC236}">
                <a16:creationId xmlns:a16="http://schemas.microsoft.com/office/drawing/2014/main" id="{0910DFFB-EB1E-458D-97A3-95B758232BE0}"/>
              </a:ext>
            </a:extLst>
          </p:cNvPr>
          <p:cNvPicPr>
            <a:picLocks noChangeAspect="1"/>
          </p:cNvPicPr>
          <p:nvPr/>
        </p:nvPicPr>
        <p:blipFill>
          <a:blip r:embed="rId4"/>
          <a:stretch>
            <a:fillRect/>
          </a:stretch>
        </p:blipFill>
        <p:spPr>
          <a:xfrm>
            <a:off x="4686300" y="3429000"/>
            <a:ext cx="5419725" cy="1771650"/>
          </a:xfrm>
          <a:prstGeom prst="rect">
            <a:avLst/>
          </a:prstGeom>
          <a:ln w="19050">
            <a:solidFill>
              <a:schemeClr val="accent1"/>
            </a:solidFill>
          </a:ln>
        </p:spPr>
      </p:pic>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Model View Controller (MVC)</a:t>
            </a:r>
          </a:p>
        </p:txBody>
      </p:sp>
      <p:pic>
        <p:nvPicPr>
          <p:cNvPr id="9" name="Grafik 8">
            <a:extLst>
              <a:ext uri="{FF2B5EF4-FFF2-40B4-BE49-F238E27FC236}">
                <a16:creationId xmlns:a16="http://schemas.microsoft.com/office/drawing/2014/main" id="{D432DAEC-CE11-4BC5-8E52-F0BAC4C68E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4252" y="1646238"/>
            <a:ext cx="6623495" cy="4557687"/>
          </a:xfrm>
          <a:prstGeom prst="rect">
            <a:avLst/>
          </a:prstGeom>
        </p:spPr>
      </p:pic>
      <p:sp>
        <p:nvSpPr>
          <p:cNvPr id="11" name="Textfeld 10">
            <a:extLst>
              <a:ext uri="{FF2B5EF4-FFF2-40B4-BE49-F238E27FC236}">
                <a16:creationId xmlns:a16="http://schemas.microsoft.com/office/drawing/2014/main" id="{1D9DF88F-9B1B-4CBD-A045-F716990E9726}"/>
              </a:ext>
            </a:extLst>
          </p:cNvPr>
          <p:cNvSpPr txBox="1"/>
          <p:nvPr/>
        </p:nvSpPr>
        <p:spPr>
          <a:xfrm>
            <a:off x="9819250" y="5517997"/>
            <a:ext cx="464234" cy="369332"/>
          </a:xfrm>
          <a:prstGeom prst="rect">
            <a:avLst/>
          </a:prstGeom>
          <a:noFill/>
        </p:spPr>
        <p:txBody>
          <a:bodyPr wrap="square" rtlCol="0">
            <a:spAutoFit/>
          </a:bodyPr>
          <a:lstStyle/>
          <a:p>
            <a:r>
              <a:rPr lang="de-DE" dirty="0"/>
              <a:t>[2]</a:t>
            </a:r>
          </a:p>
        </p:txBody>
      </p:sp>
    </p:spTree>
    <p:extLst>
      <p:ext uri="{BB962C8B-B14F-4D97-AF65-F5344CB8AC3E}">
        <p14:creationId xmlns:p14="http://schemas.microsoft.com/office/powerpoint/2010/main" val="62212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Windows </a:t>
            </a:r>
            <a:r>
              <a:rPr lang="de-DE" dirty="0" err="1"/>
              <a:t>Presentation</a:t>
            </a:r>
            <a:r>
              <a:rPr lang="de-DE" dirty="0"/>
              <a:t> </a:t>
            </a:r>
            <a:r>
              <a:rPr lang="de-DE" dirty="0" err="1"/>
              <a:t>Foundation</a:t>
            </a:r>
            <a:endParaRPr lang="de-DE" dirty="0"/>
          </a:p>
        </p:txBody>
      </p:sp>
      <p:sp>
        <p:nvSpPr>
          <p:cNvPr id="5" name="Inhaltsplatzhalter 4">
            <a:extLst>
              <a:ext uri="{FF2B5EF4-FFF2-40B4-BE49-F238E27FC236}">
                <a16:creationId xmlns:a16="http://schemas.microsoft.com/office/drawing/2014/main" id="{2D0261DF-979E-4CDF-9515-9E975F404692}"/>
              </a:ext>
            </a:extLst>
          </p:cNvPr>
          <p:cNvSpPr>
            <a:spLocks noGrp="1"/>
          </p:cNvSpPr>
          <p:nvPr>
            <p:ph idx="1"/>
          </p:nvPr>
        </p:nvSpPr>
        <p:spPr>
          <a:xfrm>
            <a:off x="1295400" y="1981201"/>
            <a:ext cx="9601200" cy="3809999"/>
          </a:xfrm>
        </p:spPr>
        <p:txBody>
          <a:bodyPr/>
          <a:lstStyle/>
          <a:p>
            <a:r>
              <a:rPr lang="de-DE" dirty="0"/>
              <a:t>Extensible Application Markup Language (XAML)</a:t>
            </a:r>
          </a:p>
          <a:p>
            <a:r>
              <a:rPr lang="de-DE" dirty="0"/>
              <a:t>Ressourcen</a:t>
            </a:r>
          </a:p>
          <a:p>
            <a:r>
              <a:rPr lang="de-DE" dirty="0"/>
              <a:t>Binding</a:t>
            </a:r>
          </a:p>
          <a:p>
            <a:r>
              <a:rPr lang="de-DE" dirty="0"/>
              <a:t>Converter</a:t>
            </a:r>
          </a:p>
          <a:p>
            <a:r>
              <a:rPr lang="de-DE" dirty="0"/>
              <a:t>Styles</a:t>
            </a:r>
          </a:p>
          <a:p>
            <a:r>
              <a:rPr lang="de-DE" dirty="0" err="1"/>
              <a:t>DataTemplates</a:t>
            </a:r>
            <a:endParaRPr lang="de-DE" dirty="0"/>
          </a:p>
          <a:p>
            <a:endParaRPr lang="de-DE" dirty="0"/>
          </a:p>
        </p:txBody>
      </p:sp>
    </p:spTree>
    <p:extLst>
      <p:ext uri="{BB962C8B-B14F-4D97-AF65-F5344CB8AC3E}">
        <p14:creationId xmlns:p14="http://schemas.microsoft.com/office/powerpoint/2010/main" val="205826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a:xfrm>
            <a:off x="1295400" y="2541573"/>
            <a:ext cx="9601200" cy="2743200"/>
          </a:xfrm>
        </p:spPr>
        <p:txBody>
          <a:bodyPr/>
          <a:lstStyle/>
          <a:p>
            <a:r>
              <a:rPr lang="de-DE" dirty="0"/>
              <a:t>3. Model – View - </a:t>
            </a:r>
            <a:r>
              <a:rPr lang="de-DE" dirty="0" err="1"/>
              <a:t>ViewModel</a:t>
            </a:r>
            <a:endParaRPr lang="de-DE" dirty="0"/>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1214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Komponenten</a:t>
            </a:r>
          </a:p>
        </p:txBody>
      </p:sp>
      <p:sp>
        <p:nvSpPr>
          <p:cNvPr id="3" name="Rechteck: abgerundete Ecken 2">
            <a:extLst>
              <a:ext uri="{FF2B5EF4-FFF2-40B4-BE49-F238E27FC236}">
                <a16:creationId xmlns:a16="http://schemas.microsoft.com/office/drawing/2014/main" id="{4C394460-683D-4D06-9795-B9ABE3FFF462}"/>
              </a:ext>
            </a:extLst>
          </p:cNvPr>
          <p:cNvSpPr/>
          <p:nvPr/>
        </p:nvSpPr>
        <p:spPr>
          <a:xfrm>
            <a:off x="1295400" y="2393950"/>
            <a:ext cx="2374900" cy="20701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t>View</a:t>
            </a:r>
          </a:p>
        </p:txBody>
      </p:sp>
      <p:sp>
        <p:nvSpPr>
          <p:cNvPr id="6" name="Rechteck: abgerundete Ecken 5">
            <a:extLst>
              <a:ext uri="{FF2B5EF4-FFF2-40B4-BE49-F238E27FC236}">
                <a16:creationId xmlns:a16="http://schemas.microsoft.com/office/drawing/2014/main" id="{06416042-7F10-40F3-B77F-9FA338E6DBB6}"/>
              </a:ext>
            </a:extLst>
          </p:cNvPr>
          <p:cNvSpPr/>
          <p:nvPr/>
        </p:nvSpPr>
        <p:spPr>
          <a:xfrm>
            <a:off x="4908550" y="2393950"/>
            <a:ext cx="2374900" cy="20701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err="1"/>
              <a:t>ViewModel</a:t>
            </a:r>
            <a:endParaRPr lang="de-DE" sz="2400" b="1" dirty="0"/>
          </a:p>
        </p:txBody>
      </p:sp>
      <p:sp>
        <p:nvSpPr>
          <p:cNvPr id="7" name="Rechteck: abgerundete Ecken 6">
            <a:extLst>
              <a:ext uri="{FF2B5EF4-FFF2-40B4-BE49-F238E27FC236}">
                <a16:creationId xmlns:a16="http://schemas.microsoft.com/office/drawing/2014/main" id="{AB8A8ADB-38DD-4D31-940E-CC91E25B1C6C}"/>
              </a:ext>
            </a:extLst>
          </p:cNvPr>
          <p:cNvSpPr/>
          <p:nvPr/>
        </p:nvSpPr>
        <p:spPr>
          <a:xfrm>
            <a:off x="8521700" y="2393950"/>
            <a:ext cx="2374900" cy="20701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t>Model</a:t>
            </a:r>
          </a:p>
        </p:txBody>
      </p:sp>
      <p:cxnSp>
        <p:nvCxnSpPr>
          <p:cNvPr id="5" name="Gerade Verbindung mit Pfeil 4">
            <a:extLst>
              <a:ext uri="{FF2B5EF4-FFF2-40B4-BE49-F238E27FC236}">
                <a16:creationId xmlns:a16="http://schemas.microsoft.com/office/drawing/2014/main" id="{3B097998-DBBD-4820-98AF-A6C741691C91}"/>
              </a:ext>
            </a:extLst>
          </p:cNvPr>
          <p:cNvCxnSpPr>
            <a:cxnSpLocks/>
            <a:stCxn id="3" idx="3"/>
            <a:endCxn id="6" idx="1"/>
          </p:cNvCxnSpPr>
          <p:nvPr/>
        </p:nvCxnSpPr>
        <p:spPr>
          <a:xfrm>
            <a:off x="3670300" y="3429000"/>
            <a:ext cx="1238250"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C51489F1-0BDE-4499-9D59-D947DC532607}"/>
              </a:ext>
            </a:extLst>
          </p:cNvPr>
          <p:cNvCxnSpPr>
            <a:cxnSpLocks/>
          </p:cNvCxnSpPr>
          <p:nvPr/>
        </p:nvCxnSpPr>
        <p:spPr>
          <a:xfrm>
            <a:off x="7283450" y="3035300"/>
            <a:ext cx="123825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0D784816-515C-4F8A-ACD8-1B593D8E0388}"/>
              </a:ext>
            </a:extLst>
          </p:cNvPr>
          <p:cNvCxnSpPr>
            <a:cxnSpLocks/>
          </p:cNvCxnSpPr>
          <p:nvPr/>
        </p:nvCxnSpPr>
        <p:spPr>
          <a:xfrm flipH="1">
            <a:off x="7283450" y="3708400"/>
            <a:ext cx="1238250" cy="0"/>
          </a:xfrm>
          <a:prstGeom prst="straightConnector1">
            <a:avLst/>
          </a:prstGeom>
          <a:ln w="635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886BE36C-21A6-4CF7-BBB0-24391726B99D}"/>
              </a:ext>
            </a:extLst>
          </p:cNvPr>
          <p:cNvSpPr txBox="1"/>
          <p:nvPr/>
        </p:nvSpPr>
        <p:spPr>
          <a:xfrm>
            <a:off x="3812371" y="3523734"/>
            <a:ext cx="954107" cy="369332"/>
          </a:xfrm>
          <a:prstGeom prst="rect">
            <a:avLst/>
          </a:prstGeom>
          <a:noFill/>
        </p:spPr>
        <p:txBody>
          <a:bodyPr wrap="none" rtlCol="0">
            <a:spAutoFit/>
          </a:bodyPr>
          <a:lstStyle/>
          <a:p>
            <a:r>
              <a:rPr lang="de-DE" dirty="0"/>
              <a:t>Binding</a:t>
            </a:r>
          </a:p>
        </p:txBody>
      </p:sp>
      <p:sp>
        <p:nvSpPr>
          <p:cNvPr id="20" name="Textfeld 19">
            <a:extLst>
              <a:ext uri="{FF2B5EF4-FFF2-40B4-BE49-F238E27FC236}">
                <a16:creationId xmlns:a16="http://schemas.microsoft.com/office/drawing/2014/main" id="{38D48376-2640-47F0-B2C7-E5C81999B27C}"/>
              </a:ext>
            </a:extLst>
          </p:cNvPr>
          <p:cNvSpPr txBox="1"/>
          <p:nvPr/>
        </p:nvSpPr>
        <p:spPr>
          <a:xfrm>
            <a:off x="2337607" y="4558783"/>
            <a:ext cx="3903633" cy="369332"/>
          </a:xfrm>
          <a:prstGeom prst="rect">
            <a:avLst/>
          </a:prstGeom>
          <a:noFill/>
        </p:spPr>
        <p:txBody>
          <a:bodyPr wrap="none" rtlCol="0">
            <a:spAutoFit/>
          </a:bodyPr>
          <a:lstStyle/>
          <a:p>
            <a:r>
              <a:rPr lang="de-DE" dirty="0" err="1"/>
              <a:t>Presentation</a:t>
            </a:r>
            <a:r>
              <a:rPr lang="de-DE" dirty="0"/>
              <a:t> and </a:t>
            </a:r>
            <a:r>
              <a:rPr lang="de-DE" dirty="0" err="1"/>
              <a:t>Presentation</a:t>
            </a:r>
            <a:r>
              <a:rPr lang="de-DE" dirty="0"/>
              <a:t> </a:t>
            </a:r>
            <a:r>
              <a:rPr lang="de-DE" dirty="0" err="1"/>
              <a:t>Logic</a:t>
            </a:r>
            <a:endParaRPr lang="de-DE" dirty="0"/>
          </a:p>
        </p:txBody>
      </p:sp>
      <p:sp>
        <p:nvSpPr>
          <p:cNvPr id="21" name="Textfeld 20">
            <a:extLst>
              <a:ext uri="{FF2B5EF4-FFF2-40B4-BE49-F238E27FC236}">
                <a16:creationId xmlns:a16="http://schemas.microsoft.com/office/drawing/2014/main" id="{D20F1EA0-6012-4146-93CC-A334ED5ECEF0}"/>
              </a:ext>
            </a:extLst>
          </p:cNvPr>
          <p:cNvSpPr txBox="1"/>
          <p:nvPr/>
        </p:nvSpPr>
        <p:spPr>
          <a:xfrm>
            <a:off x="8340826" y="4577682"/>
            <a:ext cx="2736647" cy="369332"/>
          </a:xfrm>
          <a:prstGeom prst="rect">
            <a:avLst/>
          </a:prstGeom>
          <a:noFill/>
        </p:spPr>
        <p:txBody>
          <a:bodyPr wrap="none" rtlCol="0">
            <a:spAutoFit/>
          </a:bodyPr>
          <a:lstStyle/>
          <a:p>
            <a:r>
              <a:rPr lang="de-DE" dirty="0"/>
              <a:t>Business </a:t>
            </a:r>
            <a:r>
              <a:rPr lang="de-DE" dirty="0" err="1"/>
              <a:t>Logic</a:t>
            </a:r>
            <a:r>
              <a:rPr lang="de-DE" dirty="0"/>
              <a:t> and Data</a:t>
            </a:r>
          </a:p>
        </p:txBody>
      </p:sp>
    </p:spTree>
    <p:extLst>
      <p:ext uri="{BB962C8B-B14F-4D97-AF65-F5344CB8AC3E}">
        <p14:creationId xmlns:p14="http://schemas.microsoft.com/office/powerpoint/2010/main" val="252052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autenraster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28_TF03031015" id="{F52E478C-C6C3-47FC-AC52-3AA1BFB9B5E7}" vid="{B6A15A0E-9597-48A3-BCD0-2AA4F491C9C2}"/>
    </a:ext>
  </a:extLst>
</a:theme>
</file>

<file path=ppt/theme/theme2.xml><?xml version="1.0" encoding="utf-8"?>
<a:theme xmlns:a="http://schemas.openxmlformats.org/drawingml/2006/main" name="Office-Design">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Geschäftspräsentation mit Rautenraster (Breitbild)</Template>
  <TotalTime>0</TotalTime>
  <Words>496</Words>
  <Application>Microsoft Office PowerPoint</Application>
  <PresentationFormat>Breitbild</PresentationFormat>
  <Paragraphs>117</Paragraphs>
  <Slides>20</Slides>
  <Notes>13</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20</vt:i4>
      </vt:variant>
    </vt:vector>
  </HeadingPairs>
  <TitlesOfParts>
    <vt:vector size="23" baseType="lpstr">
      <vt:lpstr>Arial</vt:lpstr>
      <vt:lpstr>Wingdings</vt:lpstr>
      <vt:lpstr>Rautenraster 16x9</vt:lpstr>
      <vt:lpstr>Entwicklung einer WPF Anwendung nach dem MVVM Entwurfsmuster und unter Berücksichtigung von Patterns und Unit Testing</vt:lpstr>
      <vt:lpstr>Gliederung</vt:lpstr>
      <vt:lpstr>PowerPoint-Präsentation</vt:lpstr>
      <vt:lpstr>2. Grundlagen</vt:lpstr>
      <vt:lpstr>C#</vt:lpstr>
      <vt:lpstr>Model View Controller (MVC)</vt:lpstr>
      <vt:lpstr>Windows Presentation Foundation</vt:lpstr>
      <vt:lpstr>3. Model – View - ViewModel</vt:lpstr>
      <vt:lpstr>Komponenten</vt:lpstr>
      <vt:lpstr>INotifyPropertyChanged</vt:lpstr>
      <vt:lpstr>DevExpress MVVM</vt:lpstr>
      <vt:lpstr>4. Software Architektur Entwurfsmuster</vt:lpstr>
      <vt:lpstr>Factory Method</vt:lpstr>
      <vt:lpstr>Observer Pattern</vt:lpstr>
      <vt:lpstr>Singleton</vt:lpstr>
      <vt:lpstr>Unit-Testing</vt:lpstr>
      <vt:lpstr>5. Fazit</vt:lpstr>
      <vt:lpstr>PowerPoint-Präsentation</vt:lpstr>
      <vt:lpstr>Vielen Dank für Eure Aufmerksamkeit!  Fragen?</vt:lpstr>
      <vt:lpstr>Bildquellen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Entwicklung einer WPF-Anwendung unter besonderer Berücksichtigung von Softwarearchitektur und Unit Testing</dc:title>
  <dc:creator>Michael Gresser</dc:creator>
  <cp:lastModifiedBy>Steffen Koch</cp:lastModifiedBy>
  <cp:revision>32</cp:revision>
  <dcterms:created xsi:type="dcterms:W3CDTF">2019-01-17T14:01:49Z</dcterms:created>
  <dcterms:modified xsi:type="dcterms:W3CDTF">2019-01-24T12:31:13Z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